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D3681-0FA6-4766-8AB6-7BDE79A7980B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3F3FE-9D05-4859-BFFD-BB123A4850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e omijaj mnie o Zbaw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88632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Nie </a:t>
            </a:r>
            <a:r>
              <a:rPr lang="pl-PL" b="1" dirty="0"/>
              <a:t>omijaj mnie o Zbawco</a:t>
            </a:r>
            <a:br>
              <a:rPr lang="pl-P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5040560" cy="4442048"/>
          </a:xfrm>
        </p:spPr>
        <p:txBody>
          <a:bodyPr numCol="1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Nie omijaj mnie o Zbawco, z serca proszę Cię!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Łaską wieluś już obdarzył, nie omijaj mnie!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Zbawco, Zbawco! Z serca proszę Cię,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Łaską wieluś już obdarzył, Nie omijaj mnie!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Tam do tronu Twej dobroci duchem wzbijam się,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kolanach błagam, proszę, Zbawco, ratuj mnie!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Zbawco, Zbawco! Z serca proszę Cię: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kolanach błagam, proszę, Zbawco, ratuj mnie!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Ufam tylko Twym zasługom, szukam łaski Twej;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Pociesz duszę mą zbolałą, w serce pokój wlej!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Zbawco, Zbawco! Z serca proszę Cię: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Pociesz duszę mą zbolałą, w serce pokój wlej!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Ty krynico mej pociechy, ponad życie me,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Ciebie tylko pragnę zawsze, Ciebie posiąść chcę.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Zbawco, Zbawco! Z serca proszę Cię: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Ciebie tylko pragnę zawsze, Ciebie posiąść Chcę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160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Nie omijaj mnie o Zbawco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Nie omijaj mnie o Zbawco </dc:title>
  <dc:creator>mary</dc:creator>
  <cp:lastModifiedBy>mary</cp:lastModifiedBy>
  <cp:revision>9</cp:revision>
  <dcterms:created xsi:type="dcterms:W3CDTF">2023-08-27T22:44:26Z</dcterms:created>
  <dcterms:modified xsi:type="dcterms:W3CDTF">2023-08-29T18:06:31Z</dcterms:modified>
</cp:coreProperties>
</file>