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5071-D7A2-4F8F-B837-11D376F7888D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425E-3CC1-49EB-9FC5-2D713186C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5071-D7A2-4F8F-B837-11D376F7888D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425E-3CC1-49EB-9FC5-2D713186C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5071-D7A2-4F8F-B837-11D376F7888D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425E-3CC1-49EB-9FC5-2D713186C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5071-D7A2-4F8F-B837-11D376F7888D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425E-3CC1-49EB-9FC5-2D713186C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5071-D7A2-4F8F-B837-11D376F7888D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425E-3CC1-49EB-9FC5-2D713186C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5071-D7A2-4F8F-B837-11D376F7888D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425E-3CC1-49EB-9FC5-2D713186C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5071-D7A2-4F8F-B837-11D376F7888D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425E-3CC1-49EB-9FC5-2D713186C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5071-D7A2-4F8F-B837-11D376F7888D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425E-3CC1-49EB-9FC5-2D713186C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5071-D7A2-4F8F-B837-11D376F7888D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425E-3CC1-49EB-9FC5-2D713186C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5071-D7A2-4F8F-B837-11D376F7888D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425E-3CC1-49EB-9FC5-2D713186C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5071-D7A2-4F8F-B837-11D376F7888D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425E-3CC1-49EB-9FC5-2D713186C2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95071-D7A2-4F8F-B837-11D376F7888D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A425E-3CC1-49EB-9FC5-2D713186C2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ày của Ê-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128" y="332656"/>
            <a:ext cx="2952328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Ngày</a:t>
            </a:r>
            <a:r>
              <a:rPr lang="en-US" b="1" dirty="0" smtClean="0"/>
              <a:t> </a:t>
            </a:r>
            <a:r>
              <a:rPr lang="en-US" b="1" dirty="0" err="1" smtClean="0"/>
              <a:t>của</a:t>
            </a:r>
            <a:r>
              <a:rPr lang="en-US" b="1" dirty="0" smtClean="0"/>
              <a:t> Ê-</a:t>
            </a:r>
            <a:r>
              <a:rPr lang="en-US" b="1" dirty="0" err="1" smtClean="0"/>
              <a:t>li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88640"/>
            <a:ext cx="5472608" cy="4176464"/>
          </a:xfrm>
        </p:spPr>
        <p:txBody>
          <a:bodyPr numCol="1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Hôm nay như xưa Ê-li công bố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 muôn dân nơi nơi vâng luật Trời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 hôm nay như xưa Môi-se vâng tiếng Vua thánh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 đi cho công bình phục hồi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 hôm nay chung quanh ta đêm u tối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nguy nan gươm đao trên khắp lối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Theo gương bao tiên tri ta luôn trung tín công bố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 mau đi san bằng đường quanh co.</a:t>
            </a:r>
          </a:p>
          <a:p>
            <a:pPr algn="l"/>
            <a:endParaRPr lang="vi-VN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Kìa Chúa tái lâm giữa áng mây rạng ngời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Chói lói hơn mặt </a:t>
            </a:r>
            <a:r>
              <a:rPr lang="vi-VN" sz="1400" b="1" dirty="0" smtClean="0">
                <a:solidFill>
                  <a:srgbClr val="FF0000"/>
                </a:solidFill>
              </a:rPr>
              <a:t>trời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vi-VN" sz="1400" b="1" dirty="0" smtClean="0">
                <a:solidFill>
                  <a:srgbClr val="FF0000"/>
                </a:solidFill>
              </a:rPr>
              <a:t>Loa </a:t>
            </a:r>
            <a:r>
              <a:rPr lang="vi-VN" sz="1400" b="1" dirty="0" smtClean="0">
                <a:solidFill>
                  <a:srgbClr val="FF0000"/>
                </a:solidFill>
              </a:rPr>
              <a:t>rao khắp muôn nơi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Hãy reo vang, vì đã đến năm hân hoan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Sự cứu rỗi nơi vua Giê-xu ngập trần gian.</a:t>
            </a:r>
          </a:p>
          <a:p>
            <a:pPr algn="l"/>
            <a:endParaRPr lang="vi-VN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Hôm nay như xưa Ê-xê-chiên nói: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Xương khô nên tinh binh linh nghiệm rồi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 hôm nay như xưa theo gương Đa-vít ca múa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Vui thay khi xây đền đời đời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 hôm nay muôn tâm linh trên thế giới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Bao la như đồng vàng đã chín tới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 ơi! Như bao nhân công trong Vương Quốc tươi sáng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đi rao tin mừng cùng nhân gian.</a:t>
            </a:r>
          </a:p>
          <a:p>
            <a:pPr algn="l"/>
            <a:endParaRPr lang="vi-VN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ai như Cha Giê-hô-va(x8)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Thánh chẳng đổi thay từ trước vô cùng mai sau(x7)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://youtu.be/FdMXP3UAJqw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208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Ngày của Ê-li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Ngày của Ê-li  </dc:title>
  <dc:creator>mary</dc:creator>
  <cp:lastModifiedBy>mary</cp:lastModifiedBy>
  <cp:revision>6</cp:revision>
  <dcterms:created xsi:type="dcterms:W3CDTF">2023-08-03T20:13:59Z</dcterms:created>
  <dcterms:modified xsi:type="dcterms:W3CDTF">2023-08-08T17:13:37Z</dcterms:modified>
</cp:coreProperties>
</file>