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5C49F-78CC-49FD-BFA8-6A345C63C7B7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8128-AC5D-4126-AE72-96031BE82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5C49F-78CC-49FD-BFA8-6A345C63C7B7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8128-AC5D-4126-AE72-96031BE82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5C49F-78CC-49FD-BFA8-6A345C63C7B7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8128-AC5D-4126-AE72-96031BE82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5C49F-78CC-49FD-BFA8-6A345C63C7B7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8128-AC5D-4126-AE72-96031BE82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5C49F-78CC-49FD-BFA8-6A345C63C7B7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8128-AC5D-4126-AE72-96031BE82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5C49F-78CC-49FD-BFA8-6A345C63C7B7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8128-AC5D-4126-AE72-96031BE82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5C49F-78CC-49FD-BFA8-6A345C63C7B7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8128-AC5D-4126-AE72-96031BE82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5C49F-78CC-49FD-BFA8-6A345C63C7B7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8128-AC5D-4126-AE72-96031BE82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5C49F-78CC-49FD-BFA8-6A345C63C7B7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8128-AC5D-4126-AE72-96031BE82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5C49F-78CC-49FD-BFA8-6A345C63C7B7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8128-AC5D-4126-AE72-96031BE82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5C49F-78CC-49FD-BFA8-6A345C63C7B7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8128-AC5D-4126-AE72-96031BE82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5C49F-78CC-49FD-BFA8-6A345C63C7B7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C8128-AC5D-4126-AE72-96031BE824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sandipfuura J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608512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Musandipfuura</a:t>
            </a:r>
            <a:r>
              <a:rPr lang="en-US" b="1" dirty="0" smtClean="0"/>
              <a:t> </a:t>
            </a:r>
            <a:r>
              <a:rPr lang="en-US" b="1" dirty="0" err="1" smtClean="0"/>
              <a:t>Jesu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980728"/>
            <a:ext cx="6264696" cy="4298032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Musandipfuura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ndinochema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Mukakomborera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vamwe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musandipfuure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Chorus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400" b="1" dirty="0" err="1" smtClean="0">
                <a:solidFill>
                  <a:srgbClr val="FF0000"/>
                </a:solidFill>
              </a:rPr>
              <a:t>Jesu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Tenzi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ndochemera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imwi</a:t>
            </a:r>
            <a:r>
              <a:rPr lang="en-US" sz="2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400" b="1" dirty="0" err="1" smtClean="0">
                <a:solidFill>
                  <a:srgbClr val="FF0000"/>
                </a:solidFill>
              </a:rPr>
              <a:t>Mukakomborera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vamwe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musandipfuura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l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Ndinotenda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imwi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mwakandinunudza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Ndanga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ndiri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muzvitema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zvangu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Ngandipiwe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mwoyo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m’chena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wekumufarisa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Ndinomukumbira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Tenzi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ngandikomborerwe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59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Musandipfuura Jesu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Musandipfuura Jesu</dc:title>
  <dc:creator>mary</dc:creator>
  <cp:lastModifiedBy>mary</cp:lastModifiedBy>
  <cp:revision>8</cp:revision>
  <dcterms:created xsi:type="dcterms:W3CDTF">2023-08-27T23:22:32Z</dcterms:created>
  <dcterms:modified xsi:type="dcterms:W3CDTF">2023-08-29T19:37:24Z</dcterms:modified>
</cp:coreProperties>
</file>