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EC013-3AAB-463C-8C6B-8CB8763AE652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95F88-35B8-450D-8653-D0F905A62E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bali kule nasik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764704"/>
            <a:ext cx="4032448" cy="578495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Mbali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kule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nasikia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87960"/>
            <a:ext cx="5832648" cy="4370040"/>
          </a:xfrm>
        </p:spPr>
        <p:txBody>
          <a:bodyPr>
            <a:noAutofit/>
          </a:bodyPr>
          <a:lstStyle/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Mbali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kule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nasikia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malaika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mbinguni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Wakiimba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wengi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wimbo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huo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angani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Gloria in </a:t>
            </a:r>
            <a:r>
              <a:rPr lang="en-US" sz="2000" b="1" dirty="0" err="1" smtClean="0">
                <a:solidFill>
                  <a:srgbClr val="FF0000"/>
                </a:solidFill>
              </a:rPr>
              <a:t>excelsis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Deo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Gloria in </a:t>
            </a:r>
            <a:r>
              <a:rPr lang="en-US" sz="2000" b="1" dirty="0" err="1" smtClean="0">
                <a:solidFill>
                  <a:srgbClr val="FF0000"/>
                </a:solidFill>
              </a:rPr>
              <a:t>excelsis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Deo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Wachunga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tuambieni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sababu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nyimbo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hizo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Mwenye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kuimbiwa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nani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nani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sifa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hizo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hamjui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jambo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la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kuzaliwa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Mwokozi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Habari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wimbo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huo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ndiyo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kumshukuru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Mwenyezi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2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63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Mbali kule nasikia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Mbali kule nasikia</dc:title>
  <dc:creator>mary</dc:creator>
  <cp:lastModifiedBy>mary</cp:lastModifiedBy>
  <cp:revision>7</cp:revision>
  <dcterms:created xsi:type="dcterms:W3CDTF">2023-08-25T01:36:08Z</dcterms:created>
  <dcterms:modified xsi:type="dcterms:W3CDTF">2023-08-25T21:52:17Z</dcterms:modified>
</cp:coreProperties>
</file>