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B4403-F37C-42E7-96C9-D64E7B509121}" type="datetimeFigureOut">
              <a:rPr lang="en-US" smtClean="0"/>
              <a:pPr/>
              <a:t>8/30/2023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29948-793C-42CC-9C6B-531C189688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wungangedluli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404664"/>
            <a:ext cx="5040560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Mawungangedluli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484784"/>
            <a:ext cx="7056784" cy="4752528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Mawungangedluli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Yizw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amazwi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Lapho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ubabiz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abanye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Mawungizwe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Jesu</a:t>
            </a:r>
            <a:r>
              <a:rPr lang="en-US" sz="1800" b="1" dirty="0" smtClean="0">
                <a:solidFill>
                  <a:srgbClr val="FF0000"/>
                </a:solidFill>
              </a:rPr>
              <a:t>, </a:t>
            </a:r>
            <a:r>
              <a:rPr lang="en-US" sz="1800" b="1" dirty="0" err="1" smtClean="0">
                <a:solidFill>
                  <a:srgbClr val="FF0000"/>
                </a:solidFill>
              </a:rPr>
              <a:t>Yizw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amazwi</a:t>
            </a:r>
            <a:r>
              <a:rPr lang="en-US" sz="1800" b="1" dirty="0" smtClean="0">
                <a:solidFill>
                  <a:srgbClr val="FF0000"/>
                </a:solidFill>
              </a:rPr>
              <a:t> am'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Lapho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ubabiz</a:t>
            </a:r>
            <a:r>
              <a:rPr lang="en-US" sz="1800" b="1" dirty="0" smtClean="0">
                <a:solidFill>
                  <a:srgbClr val="FF0000"/>
                </a:solidFill>
              </a:rPr>
              <a:t>' </a:t>
            </a:r>
            <a:r>
              <a:rPr lang="en-US" sz="1800" b="1" dirty="0" err="1" smtClean="0">
                <a:solidFill>
                  <a:srgbClr val="FF0000"/>
                </a:solidFill>
              </a:rPr>
              <a:t>abanye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Mawungizwe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nam</a:t>
            </a:r>
            <a:r>
              <a:rPr lang="en-US" sz="1800" b="1" dirty="0" smtClean="0">
                <a:solidFill>
                  <a:srgbClr val="FF0000"/>
                </a:solidFill>
              </a:rPr>
              <a:t>'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Isihlalo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esomusa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Ngikusona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Ngiguqile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ngingumoni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Ungisize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Ngokulunga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kodwa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Ngiyacela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Ungelaphe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ngaphukile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Ngisindise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Ungumthombo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Nokuphila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Ezulwini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nasezweni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Yikho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okwami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78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Mawungangedluli Jesu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Mawungangedluli Jesu</dc:title>
  <dc:creator>mary</dc:creator>
  <cp:lastModifiedBy>mary</cp:lastModifiedBy>
  <cp:revision>17</cp:revision>
  <dcterms:created xsi:type="dcterms:W3CDTF">2023-08-27T23:00:40Z</dcterms:created>
  <dcterms:modified xsi:type="dcterms:W3CDTF">2023-08-30T17:23:35Z</dcterms:modified>
</cp:coreProperties>
</file>