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E604-4E90-4563-B520-7628EBE754CB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76970-487F-4BC0-93EA-0D4FE27DFE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Every Soul by Sin Oppresse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60647"/>
            <a:ext cx="7488832" cy="50405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her, du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sündenmüdes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9001000" cy="5067944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Komm her, du sündenmüdes Herz,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Heiland ruft dir zu;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Vertrau´ auf Ihn in deinem Schmerz,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Wort verheißt dir Ruh!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Ihm allein vertrau von Herzen,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o, vertrau Ihm jetzt;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Er erlöst von Sünd und Schmerzen,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Er erlöst dich jetzt.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Dein Herr vergoss sein teures Blut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unserm Heil allein;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Tauch´ dich in diese heil'ge Flut,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wirst du völlig rein.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Ja, Jesus ist der eine Weg,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uns zum Vater führt;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Glaub Ihm und wirf die Zweifel weg,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ist's, dem Ruhm gebührt.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Des Heilands Lieb, dies heil´ge Band,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umschling dein Herz fortan!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zieh dich ins gelobte Land,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 sel'ge Kanaan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Komm her, du sündenmüdes Herz!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 her, du sündenmüdes Herz!</dc:title>
  <dc:creator>mary</dc:creator>
  <cp:lastModifiedBy>mary</cp:lastModifiedBy>
  <cp:revision>6</cp:revision>
  <dcterms:created xsi:type="dcterms:W3CDTF">2023-08-16T22:49:14Z</dcterms:created>
  <dcterms:modified xsi:type="dcterms:W3CDTF">2023-08-17T20:34:15Z</dcterms:modified>
</cp:coreProperties>
</file>