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8C610-81AB-40E4-AB3E-0E9B42BA3E5B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57151-3A48-451C-B462-9149D3A4DD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ki Ekintukuza Musaayi Gwa Yesu Gwo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568952" cy="54868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Kiki </a:t>
            </a:r>
            <a:r>
              <a:rPr lang="en-US" sz="3600" b="1" dirty="0" err="1"/>
              <a:t>Ekintukuza</a:t>
            </a:r>
            <a:r>
              <a:rPr lang="en-US" sz="3600" b="1" dirty="0"/>
              <a:t>? </a:t>
            </a:r>
            <a:r>
              <a:rPr lang="en-US" sz="3600" b="1" dirty="0" err="1"/>
              <a:t>Musaayi</a:t>
            </a:r>
            <a:r>
              <a:rPr lang="en-US" sz="3600" b="1" dirty="0"/>
              <a:t> </a:t>
            </a:r>
            <a:r>
              <a:rPr lang="en-US" sz="3600" b="1" dirty="0" err="1"/>
              <a:t>Gwa</a:t>
            </a:r>
            <a:r>
              <a:rPr lang="en-US" sz="3600" b="1" dirty="0"/>
              <a:t> </a:t>
            </a:r>
            <a:r>
              <a:rPr lang="en-US" sz="3600" b="1" dirty="0" err="1"/>
              <a:t>Yesu</a:t>
            </a:r>
            <a:r>
              <a:rPr lang="en-US" sz="3600" b="1" dirty="0"/>
              <a:t> </a:t>
            </a:r>
            <a:r>
              <a:rPr lang="en-US" sz="3600" b="1" dirty="0" err="1"/>
              <a:t>Gwoka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272808" cy="439248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1.Kiki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ekintukuza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ekinnongosa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Musayi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gwokka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guntuza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nze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Tewali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kirala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Musayi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gwokka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2.Mmanyi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ekintukuza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mpoza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3.Tewali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Tewali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4.Essuubi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lyange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Obutukuvu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5.Era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mutendereza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Olw'omusayi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Aweebwe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ekitiibwa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Olw'omusayi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98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Kiki Ekintukuza? Musaayi Gwa Yesu Gwoka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Kiki Ekintukuza? Musaayi Gwa Yesu Gwoka </dc:title>
  <dc:creator>mary</dc:creator>
  <cp:lastModifiedBy>mary</cp:lastModifiedBy>
  <cp:revision>6</cp:revision>
  <dcterms:created xsi:type="dcterms:W3CDTF">2023-08-10T18:58:23Z</dcterms:created>
  <dcterms:modified xsi:type="dcterms:W3CDTF">2023-08-12T17:05:45Z</dcterms:modified>
</cp:coreProperties>
</file>