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4F94-8C57-4041-B63E-787108CE141A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68BDA-8DFE-4925-B560-71C6CF9650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wn in the valle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0080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Kasama</a:t>
            </a:r>
            <a:r>
              <a:rPr lang="en-US" b="1" dirty="0" smtClean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Hesus</a:t>
            </a:r>
            <a:r>
              <a:rPr lang="en-US" b="1" dirty="0"/>
              <a:t> </a:t>
            </a:r>
            <a:r>
              <a:rPr lang="en-US" b="1" dirty="0" err="1"/>
              <a:t>ako</a:t>
            </a:r>
            <a:r>
              <a:rPr lang="en-US" b="1" dirty="0"/>
              <a:t> ay </a:t>
            </a:r>
            <a:r>
              <a:rPr lang="en-US" b="1" dirty="0" err="1"/>
              <a:t>papasyal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3960440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1.Kasama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papasyal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sa’n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namumulaklak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bumubukal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Patnubay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Sunod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sunod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susunod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Hesus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Saan</a:t>
            </a:r>
            <a:r>
              <a:rPr lang="en-US" sz="1600" b="1" dirty="0" smtClean="0">
                <a:solidFill>
                  <a:srgbClr val="FF0000"/>
                </a:solidFill>
              </a:rPr>
              <a:t> man </a:t>
            </a:r>
            <a:r>
              <a:rPr lang="en-US" sz="1600" b="1" dirty="0" err="1" smtClean="0">
                <a:solidFill>
                  <a:srgbClr val="FF0000"/>
                </a:solidFill>
              </a:rPr>
              <a:t>Niya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dalhin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ako’y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susunod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Sunod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sunod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susunod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Hesus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Kahit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saan</a:t>
            </a:r>
            <a:r>
              <a:rPr lang="en-US" sz="1600" b="1" dirty="0" smtClean="0">
                <a:solidFill>
                  <a:srgbClr val="FF0000"/>
                </a:solidFill>
              </a:rPr>
              <a:t> man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ay </a:t>
            </a:r>
            <a:r>
              <a:rPr lang="en-US" sz="1600" b="1" dirty="0" err="1" smtClean="0">
                <a:solidFill>
                  <a:srgbClr val="FF0000"/>
                </a:solidFill>
              </a:rPr>
              <a:t>susunod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2.Kasama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bumabagyo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umaalon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3.Maging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kabundukan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iingatan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nangunguna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kal’walhatian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Kasama ni Hesus ako ay papasyal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Kasama ni Hesus ako ay papasyal </dc:title>
  <dc:creator>mary</dc:creator>
  <cp:lastModifiedBy>mary</cp:lastModifiedBy>
  <cp:revision>5</cp:revision>
  <dcterms:created xsi:type="dcterms:W3CDTF">2023-07-31T19:29:05Z</dcterms:created>
  <dcterms:modified xsi:type="dcterms:W3CDTF">2023-08-03T15:52:41Z</dcterms:modified>
</cp:coreProperties>
</file>