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56179-52D4-4079-A323-D00BE972DB17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BA2B-340D-463F-9484-B56AB03D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56179-52D4-4079-A323-D00BE972DB17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BA2B-340D-463F-9484-B56AB03D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56179-52D4-4079-A323-D00BE972DB17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BA2B-340D-463F-9484-B56AB03D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56179-52D4-4079-A323-D00BE972DB17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BA2B-340D-463F-9484-B56AB03D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56179-52D4-4079-A323-D00BE972DB17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BA2B-340D-463F-9484-B56AB03D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56179-52D4-4079-A323-D00BE972DB17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BA2B-340D-463F-9484-B56AB03D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56179-52D4-4079-A323-D00BE972DB17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BA2B-340D-463F-9484-B56AB03D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56179-52D4-4079-A323-D00BE972DB17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BA2B-340D-463F-9484-B56AB03D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56179-52D4-4079-A323-D00BE972DB17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BA2B-340D-463F-9484-B56AB03D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56179-52D4-4079-A323-D00BE972DB17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BA2B-340D-463F-9484-B56AB03D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56179-52D4-4079-A323-D00BE972DB17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BA2B-340D-463F-9484-B56AB03D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56179-52D4-4079-A323-D00BE972DB17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ABA2B-340D-463F-9484-B56AB03D2A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mwe mwen’ abaruh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184576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Imwe</a:t>
            </a:r>
            <a:r>
              <a:rPr lang="en-US" b="1" dirty="0" smtClean="0"/>
              <a:t> </a:t>
            </a:r>
            <a:r>
              <a:rPr lang="en-US" b="1" dirty="0" err="1" smtClean="0"/>
              <a:t>mwen</a:t>
            </a:r>
            <a:r>
              <a:rPr lang="en-US" b="1" dirty="0" smtClean="0"/>
              <a:t>’ </a:t>
            </a:r>
            <a:r>
              <a:rPr lang="en-US" b="1" dirty="0" err="1" smtClean="0"/>
              <a:t>abaruhire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5688632" cy="47300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1.Imwe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abaruhire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abaremereirwe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abahuumuze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Mwesigye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Omujuni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Abahuumuze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Mumwikirize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abajune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Ebibi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byanyu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2.Akahay’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amagara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yaabambw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aha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yaasheesh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eshagama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eyozya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3.Niw’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Omuhanda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gwaitu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n’Amazima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Murahukye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kumwesiga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muheebw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omugisha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4.Nimwije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tukwatanise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orugyendo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rwaitu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Tutaahe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iguru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kushemererwa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82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Imwe mwen’ abaruhire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Imwe mwen’ abaruhire </dc:title>
  <dc:creator>mary</dc:creator>
  <cp:lastModifiedBy>mary</cp:lastModifiedBy>
  <cp:revision>7</cp:revision>
  <dcterms:created xsi:type="dcterms:W3CDTF">2020-01-14T15:10:53Z</dcterms:created>
  <dcterms:modified xsi:type="dcterms:W3CDTF">2023-08-19T17:02:23Z</dcterms:modified>
</cp:coreProperties>
</file>