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1673-B45B-4DBE-B1AD-E6429DF4A978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C793-A74D-4094-9469-C169CDA5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1673-B45B-4DBE-B1AD-E6429DF4A978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C793-A74D-4094-9469-C169CDA5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1673-B45B-4DBE-B1AD-E6429DF4A978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C793-A74D-4094-9469-C169CDA5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1673-B45B-4DBE-B1AD-E6429DF4A978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C793-A74D-4094-9469-C169CDA5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1673-B45B-4DBE-B1AD-E6429DF4A978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C793-A74D-4094-9469-C169CDA5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1673-B45B-4DBE-B1AD-E6429DF4A978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C793-A74D-4094-9469-C169CDA5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1673-B45B-4DBE-B1AD-E6429DF4A978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C793-A74D-4094-9469-C169CDA5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1673-B45B-4DBE-B1AD-E6429DF4A978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C793-A74D-4094-9469-C169CDA5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1673-B45B-4DBE-B1AD-E6429DF4A978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C793-A74D-4094-9469-C169CDA5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1673-B45B-4DBE-B1AD-E6429DF4A978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C793-A74D-4094-9469-C169CDA5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1673-B45B-4DBE-B1AD-E6429DF4A978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C793-A74D-4094-9469-C169CDA5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21673-B45B-4DBE-B1AD-E6429DF4A978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AC793-A74D-4094-9469-C169CDA5E1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mpi Yakho Nko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88843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Impi</a:t>
            </a:r>
            <a:r>
              <a:rPr lang="en-US" b="1" dirty="0" smtClean="0"/>
              <a:t> </a:t>
            </a:r>
            <a:r>
              <a:rPr lang="en-US" b="1" dirty="0" err="1" smtClean="0"/>
              <a:t>Yakho</a:t>
            </a:r>
            <a:r>
              <a:rPr lang="en-US" b="1" dirty="0" smtClean="0"/>
              <a:t> </a:t>
            </a:r>
            <a:r>
              <a:rPr lang="en-US" b="1" dirty="0" err="1" smtClean="0"/>
              <a:t>Nkosi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25352"/>
            <a:ext cx="8784976" cy="5832648"/>
          </a:xfrm>
        </p:spPr>
        <p:txBody>
          <a:bodyPr numCol="3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1.Impi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Mayihambe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Ngaphambili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uyahamba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uyiNkosi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Usilonda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Njalo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asesabi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Ngesikhathi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Impi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yakho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Nkosi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Mayihamba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kahle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Wena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uyahamba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Ngaphambili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kwayo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2.Sesikuyo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enamandla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Singabafowabo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BabaNgcwele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bonke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Siyabambelana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Singumzimba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Sithandana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sonke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Siyethemba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3.Iyakubaleka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Eyesitha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siyahamba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Sinethemb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elihle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AbaseGehenna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Bayathuthumela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asihube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Ngezwi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elikhulu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4.Amakhosi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onke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Angawiswa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phansi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Lingewe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iBandla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LikaJesu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eyengayo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isilinga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Siyethemba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5.Ngakho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abantu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Hlanganani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nathi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Ngezwi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lokuqoba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Hubelani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Kadunyisw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uKristu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yethu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bamdumise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Abenziwa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102</Words>
  <Application>Microsoft Office PowerPoint</Application>
  <PresentationFormat>On-screen Show (4:3)</PresentationFormat>
  <Paragraphs>58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Impi Yakho Nkosi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Impi Yakho Nkosi</dc:title>
  <dc:creator>mary</dc:creator>
  <cp:lastModifiedBy>mary</cp:lastModifiedBy>
  <cp:revision>9</cp:revision>
  <dcterms:created xsi:type="dcterms:W3CDTF">2023-07-19T20:13:59Z</dcterms:created>
  <dcterms:modified xsi:type="dcterms:W3CDTF">2023-08-26T16:33:23Z</dcterms:modified>
</cp:coreProperties>
</file>