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EA34-2B49-449B-8F33-B16B60E5A5B3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A3D7-9C1B-424C-8C44-2828176D50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EA34-2B49-449B-8F33-B16B60E5A5B3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A3D7-9C1B-424C-8C44-2828176D50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EA34-2B49-449B-8F33-B16B60E5A5B3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A3D7-9C1B-424C-8C44-2828176D50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EA34-2B49-449B-8F33-B16B60E5A5B3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A3D7-9C1B-424C-8C44-2828176D50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EA34-2B49-449B-8F33-B16B60E5A5B3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A3D7-9C1B-424C-8C44-2828176D50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EA34-2B49-449B-8F33-B16B60E5A5B3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A3D7-9C1B-424C-8C44-2828176D50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EA34-2B49-449B-8F33-B16B60E5A5B3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A3D7-9C1B-424C-8C44-2828176D50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EA34-2B49-449B-8F33-B16B60E5A5B3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A3D7-9C1B-424C-8C44-2828176D50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EA34-2B49-449B-8F33-B16B60E5A5B3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A3D7-9C1B-424C-8C44-2828176D50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EA34-2B49-449B-8F33-B16B60E5A5B3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A3D7-9C1B-424C-8C44-2828176D50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EA34-2B49-449B-8F33-B16B60E5A5B3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A3D7-9C1B-424C-8C44-2828176D50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5EA34-2B49-449B-8F33-B16B60E5A5B3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AA3D7-9C1B-424C-8C44-2828176D50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ays of Elijah1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dag Får Vi Vara El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536504" cy="506487"/>
          </a:xfrm>
        </p:spPr>
        <p:txBody>
          <a:bodyPr>
            <a:normAutofit fontScale="90000"/>
          </a:bodyPr>
          <a:lstStyle/>
          <a:p>
            <a:r>
              <a:rPr lang="sv-SE" b="1" dirty="0" smtClean="0"/>
              <a:t/>
            </a:r>
            <a:br>
              <a:rPr lang="sv-SE" b="1" dirty="0" smtClean="0"/>
            </a:br>
            <a:r>
              <a:rPr lang="sv-SE" b="1" dirty="0" smtClean="0"/>
              <a:t>Idag </a:t>
            </a:r>
            <a:r>
              <a:rPr lang="sv-SE" b="1" dirty="0"/>
              <a:t>Får Vi Vara Elia</a:t>
            </a:r>
            <a:br>
              <a:rPr lang="sv-S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8388424" cy="5688632"/>
          </a:xfrm>
        </p:spPr>
        <p:txBody>
          <a:bodyPr numCol="2">
            <a:noAutofit/>
          </a:bodyPr>
          <a:lstStyle/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Idag får vi vara Elia 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leva ett budskap från Gud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Idag får vårt folk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Mose i öknen mot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Rättfärdigheten dra ut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om vi än går genom prövning 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Med hunger och mörker och svärd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Får vi vara rösten av en som ropar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Välkomna din Herre, du värld.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Han kommer nu 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Kommer på ett moln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Strålande av ljus 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Hör basunens ljud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Ropa ut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Ditt jubelår är nu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Ifrån Sions berg 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Går frälsningen ut.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Idag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får vi se, som Hesekiel: 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döda får liv på Guds bud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Idag får vi bygga 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konung David 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Ett lovsångens tempel åt Gud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Idag ser vi ut över världen 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På fälten som mognat till skörd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vi får vara med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stora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vingård  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Igenom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Ditt folk blir du hörd.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Bro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 finns ingen gud som Jehova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143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Idag Får Vi Vara Elia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Idag Får Vi Vara Elia </dc:title>
  <dc:creator>mary</dc:creator>
  <cp:lastModifiedBy>mary</cp:lastModifiedBy>
  <cp:revision>8</cp:revision>
  <dcterms:created xsi:type="dcterms:W3CDTF">2023-05-01T22:41:50Z</dcterms:created>
  <dcterms:modified xsi:type="dcterms:W3CDTF">2023-08-04T17:41:57Z</dcterms:modified>
</cp:coreProperties>
</file>