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61874-D86B-42D6-81C3-141489181E7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89C40-BD31-473C-941E-8C7514AFE6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61874-D86B-42D6-81C3-141489181E7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89C40-BD31-473C-941E-8C7514AFE6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61874-D86B-42D6-81C3-141489181E7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89C40-BD31-473C-941E-8C7514AFE6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61874-D86B-42D6-81C3-141489181E7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89C40-BD31-473C-941E-8C7514AFE6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61874-D86B-42D6-81C3-141489181E7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89C40-BD31-473C-941E-8C7514AFE6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61874-D86B-42D6-81C3-141489181E7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89C40-BD31-473C-941E-8C7514AFE6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61874-D86B-42D6-81C3-141489181E7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89C40-BD31-473C-941E-8C7514AFE6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61874-D86B-42D6-81C3-141489181E7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89C40-BD31-473C-941E-8C7514AFE6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61874-D86B-42D6-81C3-141489181E7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89C40-BD31-473C-941E-8C7514AFE6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61874-D86B-42D6-81C3-141489181E7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89C40-BD31-473C-941E-8C7514AFE6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61874-D86B-42D6-81C3-141489181E7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89C40-BD31-473C-941E-8C7514AFE6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B61874-D86B-42D6-81C3-141489181E7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B89C40-BD31-473C-941E-8C7514AFE6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인애하신 구세주여.jpg"/>
          <p:cNvPicPr>
            <a:picLocks noChangeAspect="1"/>
          </p:cNvPicPr>
          <p:nvPr userDrawn="1"/>
        </p:nvPicPr>
        <p:blipFill>
          <a:blip r:embed="rId14" cstate="print">
            <a:lum brigh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å Meg Ei Forbi O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188640"/>
            <a:ext cx="5328592" cy="648072"/>
          </a:xfrm>
        </p:spPr>
        <p:txBody>
          <a:bodyPr>
            <a:normAutofit fontScale="90000"/>
          </a:bodyPr>
          <a:lstStyle/>
          <a:p>
            <a:r>
              <a:rPr lang="nn-NO" b="1" dirty="0" smtClean="0"/>
              <a:t>Gå Meg Ei Forbi O Jesus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980728"/>
            <a:ext cx="8136904" cy="5688632"/>
          </a:xfrm>
        </p:spPr>
        <p:txBody>
          <a:bodyPr numCol="2">
            <a:noAutofit/>
          </a:bodyPr>
          <a:lstStyle/>
          <a:p>
            <a:pPr algn="l"/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Gå meg ei forbi, O Jesus,</a:t>
            </a:r>
          </a:p>
          <a:p>
            <a:pPr algn="l"/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hør min bønn til Deg.</a:t>
            </a:r>
          </a:p>
          <a:p>
            <a:pPr algn="l"/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 når andre Du velsigner,</a:t>
            </a:r>
          </a:p>
          <a:p>
            <a:pPr algn="l"/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glem da ikke meg.</a:t>
            </a:r>
          </a:p>
          <a:p>
            <a:pPr algn="l"/>
            <a:endParaRPr lang="nb-NO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b-NO" sz="2000" b="1" dirty="0" smtClean="0">
                <a:solidFill>
                  <a:srgbClr val="FF0000"/>
                </a:solidFill>
              </a:rPr>
              <a:t>Kor:</a:t>
            </a:r>
          </a:p>
          <a:p>
            <a:pPr algn="l"/>
            <a:r>
              <a:rPr lang="nb-NO" sz="2000" b="1" dirty="0" smtClean="0">
                <a:solidFill>
                  <a:srgbClr val="FF0000"/>
                </a:solidFill>
              </a:rPr>
              <a:t>Jesus, Jesus,</a:t>
            </a:r>
          </a:p>
          <a:p>
            <a:pPr algn="l"/>
            <a:r>
              <a:rPr lang="nb-NO" sz="2000" b="1" dirty="0" smtClean="0">
                <a:solidFill>
                  <a:srgbClr val="FF0000"/>
                </a:solidFill>
              </a:rPr>
              <a:t>Hør </a:t>
            </a:r>
            <a:r>
              <a:rPr lang="nb-NO" sz="2000" b="1" dirty="0" smtClean="0">
                <a:solidFill>
                  <a:srgbClr val="FF0000"/>
                </a:solidFill>
              </a:rPr>
              <a:t>min bønn til Deg:</a:t>
            </a:r>
          </a:p>
          <a:p>
            <a:pPr algn="l"/>
            <a:r>
              <a:rPr lang="nb-NO" sz="2000" b="1" dirty="0" smtClean="0">
                <a:solidFill>
                  <a:srgbClr val="FF0000"/>
                </a:solidFill>
              </a:rPr>
              <a:t>Når de andre Du velsigner,</a:t>
            </a:r>
          </a:p>
          <a:p>
            <a:pPr algn="l"/>
            <a:r>
              <a:rPr lang="nb-NO" sz="2000" b="1" dirty="0" smtClean="0">
                <a:solidFill>
                  <a:srgbClr val="FF0000"/>
                </a:solidFill>
              </a:rPr>
              <a:t>Glem </a:t>
            </a:r>
            <a:r>
              <a:rPr lang="nb-NO" sz="2000" b="1" dirty="0" smtClean="0">
                <a:solidFill>
                  <a:srgbClr val="FF0000"/>
                </a:solidFill>
              </a:rPr>
              <a:t>da ikke meg.</a:t>
            </a:r>
          </a:p>
          <a:p>
            <a:pPr algn="l"/>
            <a:endParaRPr lang="nb-NO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meg ved Din nådetrone,</a:t>
            </a:r>
          </a:p>
          <a:p>
            <a:pPr algn="l"/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Finne </a:t>
            </a:r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trøst og fred.</a:t>
            </a:r>
          </a:p>
          <a:p>
            <a:pPr algn="l"/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Når jeg her i barnlig tillit,</a:t>
            </a:r>
          </a:p>
          <a:p>
            <a:pPr algn="l"/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Ydmykt </a:t>
            </a:r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kneler ned.</a:t>
            </a:r>
          </a:p>
          <a:p>
            <a:pPr algn="l"/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På Din nåde kun jeg stoler,</a:t>
            </a:r>
          </a:p>
          <a:p>
            <a:pPr algn="l"/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På </a:t>
            </a:r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Ditt dyre blod.</a:t>
            </a:r>
          </a:p>
          <a:p>
            <a:pPr algn="l"/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Leg mitt sønderknuste hjerte,</a:t>
            </a:r>
          </a:p>
          <a:p>
            <a:pPr algn="l"/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Gjør </a:t>
            </a:r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meg ren og god.</a:t>
            </a:r>
          </a:p>
          <a:p>
            <a:pPr algn="l"/>
            <a:endParaRPr lang="nb-NO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b-NO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Jesus, Du min gledes kilde,</a:t>
            </a:r>
          </a:p>
          <a:p>
            <a:pPr algn="l"/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Lys </a:t>
            </a:r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 liv for meg.</a:t>
            </a:r>
          </a:p>
          <a:p>
            <a:pPr algn="l"/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Alt hva jord og himmel eier,</a:t>
            </a:r>
          </a:p>
          <a:p>
            <a:pPr algn="l"/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Intet </a:t>
            </a:r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mot Deg</a:t>
            </a:r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nb-NO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</TotalTime>
  <Words>124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Gå Meg Ei Forbi O Jesus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Gå Meg Ei Forbi O Jesus</dc:title>
  <dc:creator>mary</dc:creator>
  <cp:lastModifiedBy>mary</cp:lastModifiedBy>
  <cp:revision>7</cp:revision>
  <dcterms:created xsi:type="dcterms:W3CDTF">2023-08-29T19:43:34Z</dcterms:created>
  <dcterms:modified xsi:type="dcterms:W3CDTF">2023-08-30T16:51:20Z</dcterms:modified>
</cp:coreProperties>
</file>