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672E4-8D5B-4F38-B64A-50C06C24A6C0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EDFD-0762-4D9C-8AF8-4A659764B7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cucha, Amigo, al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616624" cy="6058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Escucha</a:t>
            </a:r>
            <a:r>
              <a:rPr lang="en-US" b="1" dirty="0"/>
              <a:t>, Amigo, al </a:t>
            </a:r>
            <a:r>
              <a:rPr lang="en-US" b="1" dirty="0" err="1"/>
              <a:t>Señor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556792"/>
            <a:ext cx="8244408" cy="5067944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Escucha, amigo, al Señor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Él te da perdón;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invita hoy tu Redentor,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Él hay salvación.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Ven a Cristo, ven a Cristo,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Ven a Emanuel;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la vida, vida eterna,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Hallarás en Él.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Por redimirte, el Salvador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sangre derramó;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la cruz, con cruel dolor,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redención obró.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Camino cierto es Jesús,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 y feliz serás,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Irás a la mansión de luz,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Descanso hallarás.</a:t>
            </a: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Ven con el santo pueblo fiel,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Dejando todo mal;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Así la paz de Dios tendrás,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gloria inmortal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120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Escucha, Amigo, al Señor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Escucha, Amigo, al Señor </dc:title>
  <dc:creator>mary</dc:creator>
  <cp:lastModifiedBy>mary</cp:lastModifiedBy>
  <cp:revision>5</cp:revision>
  <dcterms:created xsi:type="dcterms:W3CDTF">2023-08-16T23:39:07Z</dcterms:created>
  <dcterms:modified xsi:type="dcterms:W3CDTF">2023-08-17T20:51:33Z</dcterms:modified>
</cp:coreProperties>
</file>