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8D131-5D55-4EA2-A610-5C80D5FD4D0C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A218F-A2DE-4C1A-B281-C52B280555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gler Synger Høyt I S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548680"/>
            <a:ext cx="5184576" cy="504056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Engler </a:t>
            </a:r>
            <a:r>
              <a:rPr lang="nb-NO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Synger Høyt I Sky</a:t>
            </a:r>
            <a:br>
              <a:rPr lang="nb-NO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2006080"/>
            <a:ext cx="8316416" cy="4851920"/>
          </a:xfrm>
        </p:spPr>
        <p:txBody>
          <a:bodyPr numCol="2">
            <a:noAutofit/>
          </a:bodyPr>
          <a:lstStyle/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Engler synger høyt i sky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Klinger over land og by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Gledens sang som lyder klar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Er Guds vilje åpenbar</a:t>
            </a:r>
          </a:p>
          <a:p>
            <a:pPr algn="l"/>
            <a:endParaRPr lang="nb-NO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nb-NO" sz="2000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b-NO" sz="2000" dirty="0" smtClean="0">
                <a:solidFill>
                  <a:srgbClr val="FF0000"/>
                </a:solidFill>
              </a:rPr>
              <a:t>Gloria in excelsis </a:t>
            </a:r>
            <a:r>
              <a:rPr lang="nb-NO" sz="2000" dirty="0" smtClean="0">
                <a:solidFill>
                  <a:srgbClr val="FF0000"/>
                </a:solidFill>
              </a:rPr>
              <a:t>deo</a:t>
            </a:r>
          </a:p>
          <a:p>
            <a:pPr algn="l"/>
            <a:r>
              <a:rPr lang="nb-NO" sz="2000" dirty="0" smtClean="0">
                <a:solidFill>
                  <a:srgbClr val="FF0000"/>
                </a:solidFill>
              </a:rPr>
              <a:t>Gloria in excelsis deo</a:t>
            </a:r>
          </a:p>
          <a:p>
            <a:pPr algn="l"/>
            <a:endParaRPr lang="nb-NO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Kom til Betlehem å se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TIlbe barnet fall på kne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Himmelkongen som er gitt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Verdens frelser har han blitt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</a:t>
            </a:r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ham på sin seng av strå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 og far som passer på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Englesangen finner vei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 Guds skapning fryder seg</a:t>
            </a:r>
          </a:p>
          <a:p>
            <a:pPr algn="l"/>
            <a:endParaRPr lang="nb-NO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nb-NO" sz="2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 </a:t>
            </a:r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folkeslag på jorden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Synge med himlens englekor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Jubler høyt av fryd med dem</a:t>
            </a:r>
          </a:p>
          <a:p>
            <a:pPr algn="l"/>
            <a:r>
              <a:rPr lang="nb-NO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Krist er født i Betlehem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Engler Synger Høyt I Sky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Engler Synger Høyt I Sky </dc:title>
  <dc:creator>mary</dc:creator>
  <cp:lastModifiedBy>mary</cp:lastModifiedBy>
  <cp:revision>10</cp:revision>
  <dcterms:created xsi:type="dcterms:W3CDTF">2023-08-21T14:55:31Z</dcterms:created>
  <dcterms:modified xsi:type="dcterms:W3CDTF">2023-08-22T15:37:18Z</dcterms:modified>
</cp:coreProperties>
</file>