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>
        <p:scale>
          <a:sx n="59" d="100"/>
          <a:sy n="59" d="100"/>
        </p:scale>
        <p:origin x="-2045" y="-2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97C0D-13ED-48DB-8CF7-B2AE3CE20EE3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B06A3-591C-4A67-B61E-71DE4D895A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97C0D-13ED-48DB-8CF7-B2AE3CE20EE3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B06A3-591C-4A67-B61E-71DE4D895A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97C0D-13ED-48DB-8CF7-B2AE3CE20EE3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B06A3-591C-4A67-B61E-71DE4D895A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97C0D-13ED-48DB-8CF7-B2AE3CE20EE3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B06A3-591C-4A67-B61E-71DE4D895A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97C0D-13ED-48DB-8CF7-B2AE3CE20EE3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B06A3-591C-4A67-B61E-71DE4D895A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97C0D-13ED-48DB-8CF7-B2AE3CE20EE3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B06A3-591C-4A67-B61E-71DE4D895A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97C0D-13ED-48DB-8CF7-B2AE3CE20EE3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B06A3-591C-4A67-B61E-71DE4D895A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97C0D-13ED-48DB-8CF7-B2AE3CE20EE3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B06A3-591C-4A67-B61E-71DE4D895A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97C0D-13ED-48DB-8CF7-B2AE3CE20EE3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B06A3-591C-4A67-B61E-71DE4D895A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97C0D-13ED-48DB-8CF7-B2AE3CE20EE3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B06A3-591C-4A67-B61E-71DE4D895A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97C0D-13ED-48DB-8CF7-B2AE3CE20EE3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B06A3-591C-4A67-B61E-71DE4D895A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97C0D-13ED-48DB-8CF7-B2AE3CE20EE3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B06A3-591C-4A67-B61E-71DE4D895A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gels We Have Heard On High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ng'le van die Gloriery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836712"/>
            <a:ext cx="5616624" cy="43204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Eng'le</a:t>
            </a:r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van die </a:t>
            </a:r>
            <a:r>
              <a:rPr lang="en-US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Glorieryke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6374" y="2870176"/>
            <a:ext cx="7200800" cy="398782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Eng'le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van die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Glorieryke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sweef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nou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oor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die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aarde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heen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;</a:t>
            </a:r>
          </a:p>
          <a:p>
            <a:pPr algn="l"/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Bring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aan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Jesus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hulde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blyke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sy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geboorte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glans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verleen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algn="l"/>
            <a:endParaRPr lang="en-US" sz="18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Loof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loof</a:t>
            </a:r>
            <a:r>
              <a:rPr lang="en-US" sz="1800" b="1" dirty="0" smtClean="0">
                <a:solidFill>
                  <a:srgbClr val="FF0000"/>
                </a:solidFill>
              </a:rPr>
              <a:t> die </a:t>
            </a:r>
            <a:r>
              <a:rPr lang="en-US" sz="1800" b="1" dirty="0" err="1" smtClean="0">
                <a:solidFill>
                  <a:srgbClr val="FF0000"/>
                </a:solidFill>
              </a:rPr>
              <a:t>Heer</a:t>
            </a:r>
            <a:r>
              <a:rPr lang="en-US" sz="1800" b="1" dirty="0" smtClean="0">
                <a:solidFill>
                  <a:srgbClr val="FF0000"/>
                </a:solidFill>
              </a:rPr>
              <a:t>,(O, </a:t>
            </a:r>
            <a:r>
              <a:rPr lang="en-US" sz="1800" b="1" dirty="0" err="1" smtClean="0">
                <a:solidFill>
                  <a:srgbClr val="FF0000"/>
                </a:solidFill>
              </a:rPr>
              <a:t>loof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Hom</a:t>
            </a:r>
            <a:r>
              <a:rPr lang="en-US" sz="1800" b="1" dirty="0" smtClean="0">
                <a:solidFill>
                  <a:srgbClr val="FF0000"/>
                </a:solidFill>
              </a:rPr>
              <a:t>)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Loof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smtClean="0">
                <a:solidFill>
                  <a:srgbClr val="FF0000"/>
                </a:solidFill>
              </a:rPr>
              <a:t>o, </a:t>
            </a:r>
            <a:r>
              <a:rPr lang="en-US" sz="1800" b="1" dirty="0" err="1" smtClean="0">
                <a:solidFill>
                  <a:srgbClr val="FF0000"/>
                </a:solidFill>
              </a:rPr>
              <a:t>loof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die </a:t>
            </a:r>
            <a:r>
              <a:rPr lang="en-US" sz="1800" b="1" dirty="0" err="1" smtClean="0">
                <a:solidFill>
                  <a:srgbClr val="FF0000"/>
                </a:solidFill>
              </a:rPr>
              <a:t>Heer</a:t>
            </a:r>
            <a:r>
              <a:rPr lang="en-US" sz="1800" b="1" dirty="0" smtClean="0">
                <a:solidFill>
                  <a:srgbClr val="FF0000"/>
                </a:solidFill>
              </a:rPr>
              <a:t>,(O, </a:t>
            </a:r>
            <a:r>
              <a:rPr lang="en-US" sz="1800" b="1" dirty="0" err="1" smtClean="0">
                <a:solidFill>
                  <a:srgbClr val="FF0000"/>
                </a:solidFill>
              </a:rPr>
              <a:t>loof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Hom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loof</a:t>
            </a:r>
            <a:r>
              <a:rPr lang="en-US" sz="1800" b="1" dirty="0" smtClean="0">
                <a:solidFill>
                  <a:srgbClr val="FF0000"/>
                </a:solidFill>
              </a:rPr>
              <a:t> die </a:t>
            </a:r>
            <a:r>
              <a:rPr lang="en-US" sz="1800" b="1" dirty="0" err="1" smtClean="0">
                <a:solidFill>
                  <a:srgbClr val="FF0000"/>
                </a:solidFill>
              </a:rPr>
              <a:t>Heer</a:t>
            </a:r>
            <a:r>
              <a:rPr lang="en-US" sz="1800" b="1" dirty="0" smtClean="0">
                <a:solidFill>
                  <a:srgbClr val="FF0000"/>
                </a:solidFill>
              </a:rPr>
              <a:t>)  In die </a:t>
            </a:r>
            <a:r>
              <a:rPr lang="en-US" sz="1800" b="1" dirty="0" err="1" smtClean="0">
                <a:solidFill>
                  <a:srgbClr val="FF0000"/>
                </a:solidFill>
              </a:rPr>
              <a:t>hoogste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hemel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Herders in die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velde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blywend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waar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jul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waak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selfs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deur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die nag,</a:t>
            </a:r>
          </a:p>
          <a:p>
            <a:pPr algn="l"/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God is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nou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aan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mens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verkynend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deur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die Kind word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lig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gebrag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</a:p>
          <a:p>
            <a:pPr algn="l"/>
            <a:endParaRPr lang="en-US" sz="18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Hy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word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nou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as Kind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genader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dog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sal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Hy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die 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troon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bestyg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</a:t>
            </a:r>
          </a:p>
          <a:p>
            <a:pPr algn="l"/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Hy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sal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nasies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wyd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vergader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;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elke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knie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sal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voor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Hom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buig</a:t>
            </a:r>
            <a:r>
              <a:rPr lang="en-US" sz="1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algn="l"/>
            <a:endParaRPr lang="en-US" sz="18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115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Eng'le van die Glorieryke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Eng'le van die Glorieryke</dc:title>
  <dc:creator>mary</dc:creator>
  <cp:lastModifiedBy>mary</cp:lastModifiedBy>
  <cp:revision>23</cp:revision>
  <dcterms:created xsi:type="dcterms:W3CDTF">2023-08-25T01:39:52Z</dcterms:created>
  <dcterms:modified xsi:type="dcterms:W3CDTF">2023-08-25T22:11:26Z</dcterms:modified>
</cp:coreProperties>
</file>