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FF7E0-928A-43F9-AAFE-FA3AE232021B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D8D0-2A58-47A8-ADD1-621C699D12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FF7E0-928A-43F9-AAFE-FA3AE232021B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D8D0-2A58-47A8-ADD1-621C699D12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FF7E0-928A-43F9-AAFE-FA3AE232021B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D8D0-2A58-47A8-ADD1-621C699D12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FF7E0-928A-43F9-AAFE-FA3AE232021B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D8D0-2A58-47A8-ADD1-621C699D12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FF7E0-928A-43F9-AAFE-FA3AE232021B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D8D0-2A58-47A8-ADD1-621C699D12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FF7E0-928A-43F9-AAFE-FA3AE232021B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D8D0-2A58-47A8-ADD1-621C699D12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FF7E0-928A-43F9-AAFE-FA3AE232021B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D8D0-2A58-47A8-ADD1-621C699D12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FF7E0-928A-43F9-AAFE-FA3AE232021B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D8D0-2A58-47A8-ADD1-621C699D12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FF7E0-928A-43F9-AAFE-FA3AE232021B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D8D0-2A58-47A8-ADD1-621C699D12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FF7E0-928A-43F9-AAFE-FA3AE232021B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D8D0-2A58-47A8-ADD1-621C699D12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FF7E0-928A-43F9-AAFE-FA3AE232021B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7D8D0-2A58-47A8-ADD1-621C699D12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FF7E0-928A-43F9-AAFE-FA3AE232021B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7D8D0-2A58-47A8-ADD1-621C699D12F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gle fra Guds høje himm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908720"/>
            <a:ext cx="6120680" cy="506487"/>
          </a:xfrm>
        </p:spPr>
        <p:txBody>
          <a:bodyPr>
            <a:normAutofit fontScale="90000"/>
          </a:bodyPr>
          <a:lstStyle/>
          <a:p>
            <a:r>
              <a:rPr lang="da-DK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Engle fra Guds høje himmel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2388568"/>
            <a:ext cx="6696744" cy="4469432"/>
          </a:xfrm>
        </p:spPr>
        <p:txBody>
          <a:bodyPr>
            <a:normAutofit/>
          </a:bodyPr>
          <a:lstStyle/>
          <a:p>
            <a:pPr algn="l"/>
            <a:r>
              <a:rPr lang="da-DK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Engle fra Guds høje himmel  er med </a:t>
            </a:r>
            <a:r>
              <a:rPr lang="da-DK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jubelsang  sendt </a:t>
            </a:r>
            <a:r>
              <a:rPr lang="da-DK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ud,</a:t>
            </a:r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Daler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ned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som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snefnugsvrimmel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med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vor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Herres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sendebud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</a:p>
          <a:p>
            <a:pPr algn="l"/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lvl="1" algn="l"/>
            <a:r>
              <a:rPr lang="en-US" sz="2000" dirty="0" smtClean="0">
                <a:solidFill>
                  <a:srgbClr val="FF0000"/>
                </a:solidFill>
              </a:rPr>
              <a:t>Refrain:</a:t>
            </a:r>
          </a:p>
          <a:p>
            <a:pPr marL="0" lvl="1" algn="l"/>
            <a:r>
              <a:rPr lang="en-US" sz="2000" dirty="0" smtClean="0">
                <a:solidFill>
                  <a:srgbClr val="FF0000"/>
                </a:solidFill>
              </a:rPr>
              <a:t>Gloria, in </a:t>
            </a:r>
            <a:r>
              <a:rPr lang="en-US" sz="2000" dirty="0" err="1" smtClean="0">
                <a:solidFill>
                  <a:srgbClr val="FF0000"/>
                </a:solidFill>
              </a:rPr>
              <a:t>excelsis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Deo</a:t>
            </a:r>
            <a:r>
              <a:rPr lang="en-US" sz="2000" dirty="0" smtClean="0">
                <a:solidFill>
                  <a:srgbClr val="FF0000"/>
                </a:solidFill>
              </a:rPr>
              <a:t>!</a:t>
            </a:r>
          </a:p>
          <a:p>
            <a:pPr marL="0" lvl="1" algn="l"/>
            <a:r>
              <a:rPr lang="en-US" sz="2000" dirty="0" smtClean="0">
                <a:solidFill>
                  <a:srgbClr val="FF0000"/>
                </a:solidFill>
              </a:rPr>
              <a:t>Gloria, in </a:t>
            </a:r>
            <a:r>
              <a:rPr lang="en-US" sz="2000" dirty="0" err="1" smtClean="0">
                <a:solidFill>
                  <a:srgbClr val="FF0000"/>
                </a:solidFill>
              </a:rPr>
              <a:t>excelsis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Deo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</a:t>
            </a:r>
          </a:p>
          <a:p>
            <a:pPr marL="0" lvl="1" algn="l"/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lvl="1"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Hører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det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slot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og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hytte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Håbet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Gud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for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os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har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tændt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lvl="1"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Håb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om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frelse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lad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os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lytte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Jesus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Kristus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har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han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sendt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</a:p>
          <a:p>
            <a:pPr algn="l"/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Tænd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fri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en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alterkærte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engle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lover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på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hans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ord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Fred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til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hvert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uroligt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hjerte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fred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Jesu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navn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på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jord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91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Engle fra Guds høje himmel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Engle fra Guds høje himmel</dc:title>
  <dc:creator>mary</dc:creator>
  <cp:lastModifiedBy>mary</cp:lastModifiedBy>
  <cp:revision>22</cp:revision>
  <dcterms:created xsi:type="dcterms:W3CDTF">2023-08-21T18:27:55Z</dcterms:created>
  <dcterms:modified xsi:type="dcterms:W3CDTF">2023-08-22T15:22:13Z</dcterms:modified>
</cp:coreProperties>
</file>