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7A01-A450-470E-9370-5507C7AD285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A8B3-F4A2-4608-A668-153322B681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jëjt prej lavdisë së qiej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764704"/>
            <a:ext cx="6336704" cy="50648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Engjëjt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prej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lavdisë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së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qiejve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113584"/>
            <a:ext cx="7848872" cy="34837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Engjëjt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prej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lavdisë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qiejve</a:t>
            </a:r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Shpallin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sot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një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lajm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mirë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mirë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gjith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tjerët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Lindi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sot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Jezus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Mesia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Refreni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Gloria, in </a:t>
            </a:r>
            <a:r>
              <a:rPr lang="en-US" sz="1800" b="1" dirty="0" err="1" smtClean="0">
                <a:solidFill>
                  <a:srgbClr val="FF0000"/>
                </a:solidFill>
              </a:rPr>
              <a:t>excelsis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Deo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Gloria, in </a:t>
            </a:r>
            <a:r>
              <a:rPr lang="en-US" sz="1800" b="1" dirty="0" err="1" smtClean="0">
                <a:solidFill>
                  <a:srgbClr val="FF0000"/>
                </a:solidFill>
              </a:rPr>
              <a:t>excelsis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Deo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barinj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e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lini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tufën</a:t>
            </a:r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fushë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kullot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Bethlehem ka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lindur</a:t>
            </a:r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Shpëtimtari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Zoti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sot.</a:t>
            </a: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Ejani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dijetarë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yllin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keni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dhuratat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merrni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sot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që</a:t>
            </a:r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Keni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mirrë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kem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dhe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Engjëjt prej lavdisë së qiejve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Engjëjt prej lavdisë së qiejve</dc:title>
  <dc:creator>mary</dc:creator>
  <cp:lastModifiedBy>mary</cp:lastModifiedBy>
  <cp:revision>7</cp:revision>
  <dcterms:created xsi:type="dcterms:W3CDTF">2022-12-02T23:48:46Z</dcterms:created>
  <dcterms:modified xsi:type="dcterms:W3CDTF">2023-08-25T22:35:55Z</dcterms:modified>
</cp:coreProperties>
</file>