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8C044-1FFF-4047-B966-2D999EC5158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60875-152F-4192-A53D-B060D40F0C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Aasha Yeshuvil than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32656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En </a:t>
            </a:r>
            <a:r>
              <a:rPr lang="en-US" sz="2400" b="1" dirty="0" err="1"/>
              <a:t>Aasha</a:t>
            </a:r>
            <a:r>
              <a:rPr lang="en-US" sz="2400" b="1" dirty="0"/>
              <a:t> </a:t>
            </a:r>
            <a:r>
              <a:rPr lang="en-US" sz="2400" b="1" dirty="0" err="1"/>
              <a:t>Yeshuvil</a:t>
            </a:r>
            <a:r>
              <a:rPr lang="en-US" sz="2400" b="1" dirty="0"/>
              <a:t> </a:t>
            </a:r>
            <a:r>
              <a:rPr lang="en-US" sz="2400" b="1" dirty="0" err="1" smtClean="0"/>
              <a:t>thanne</a:t>
            </a:r>
            <a:r>
              <a:rPr lang="en-US" sz="2400" b="1" dirty="0" smtClean="0"/>
              <a:t>  </a:t>
            </a:r>
            <a:r>
              <a:rPr lang="ml-IN" sz="2400" b="1" dirty="0" smtClean="0"/>
              <a:t>എൻ </a:t>
            </a:r>
            <a:r>
              <a:rPr lang="ml-IN" sz="2400" b="1" dirty="0"/>
              <a:t>ആശാ യേശുവിൽ തന്നേ</a:t>
            </a:r>
            <a:br>
              <a:rPr lang="ml-IN" sz="2400" b="1" dirty="0"/>
            </a:b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65312"/>
            <a:ext cx="9144000" cy="619268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yeshuvil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neethi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rekthathil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nambilla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mattonnine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sharanam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Paarayam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nilppen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Verum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manal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mattulledom</a:t>
            </a:r>
            <a:r>
              <a:rPr lang="en-US" sz="1600" b="1" dirty="0" smtClean="0">
                <a:solidFill>
                  <a:srgbClr val="FF0000"/>
                </a:solidFill>
              </a:rPr>
              <a:t> (x2)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Kaarmeghangal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andhakaaram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Maraykkumbol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thirumukham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Maaraathathaam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krupayil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Urappodrn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aashrayame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Kallolajaalam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pongatte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Nallasha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nankooram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Ittittundu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maraykkullil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Ottum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bhayappedunnilla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Kaahalathode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Simhasanathil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irikke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neethi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dharichu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nilkkum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 യേശുവിൽ തന്നെ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നീതിരക്തത്തിൽ മാത്രം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നമ്പില്ലാ മറ്റൊന്നിനെ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യേശു മാത്രം ശരണം.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പാറയാം ക്രിസ്തുവിൻമേൽ നിൽപ്പോൻ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വെറും മണൽ മറ്റുള്ളേടം</a:t>
            </a:r>
            <a:r>
              <a:rPr lang="ml-IN" sz="1600" b="1" dirty="0" smtClean="0">
                <a:solidFill>
                  <a:srgbClr val="FF0000"/>
                </a:solidFill>
              </a:rPr>
              <a:t>.</a:t>
            </a:r>
            <a:r>
              <a:rPr lang="en-US" sz="1600" b="1" dirty="0" smtClean="0">
                <a:solidFill>
                  <a:srgbClr val="FF0000"/>
                </a:solidFill>
              </a:rPr>
              <a:t> (x2)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കാർമേഘങ്ങൾ അന്ധകാരം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മറയ്ക്കുമ്പോൾ തിരുമുഖം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മാറാത്തതാം തൻ കൃപയിൽ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ഉറപ്പോടെൻ ആശ്രയമെ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കല്ലോലജാലം പൊങ്ങട്ടെ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നല്ലാശ എന്ന നങ്കൂരം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ഇട്ടിട്ടുണ്ടു മറയ്ക്കുള്ളിൽ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ഒട്ടും ഭയപ്പെടുന്നില്ല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കാഹളത്തോടെ താൻ വന്നു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സിംഹാസനത്തിൽ ഇരിക്കെ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നീതിമാത്രം ധരിച്ചു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മുൻ നിൽക്കും ഞാൻ കുറ്റമെന്യേ.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121</Words>
  <Application>Microsoft Office PowerPoint</Application>
  <PresentationFormat>On-screen Show (4:3)</PresentationFormat>
  <Paragraphs>47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En Aasha Yeshuvil thanne  എൻ ആശാ യേശുവിൽ തന്നേ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En Aasha Yeshuvil thanne </dc:title>
  <dc:creator>mary</dc:creator>
  <cp:lastModifiedBy>mary</cp:lastModifiedBy>
  <cp:revision>16</cp:revision>
  <dcterms:created xsi:type="dcterms:W3CDTF">2023-08-14T23:32:53Z</dcterms:created>
  <dcterms:modified xsi:type="dcterms:W3CDTF">2023-08-15T16:46:08Z</dcterms:modified>
</cp:coreProperties>
</file>