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A505E-1C57-47D6-A3A3-9959D31F77FB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BFB6B-3613-438E-8D07-5201A387AF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vine i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736304" cy="720080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El </a:t>
            </a:r>
            <a:r>
              <a:rPr lang="en-US" b="1" dirty="0"/>
              <a:t>vine </a:t>
            </a:r>
            <a:r>
              <a:rPr lang="en-US" b="1" dirty="0" err="1"/>
              <a:t>iar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628800"/>
            <a:ext cx="9144000" cy="5040560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Trăim vremi de har ca Ilie,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Cuvântul divin proclamând,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Trăim iar în vremea lui Moise, profetul,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Neprihănire primind.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Deşi zi de zi încercări vin,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foame, întuneric, război,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Rămânem un glas care strigă-n pustie: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"Pregătiţi calea Domnului Sfânt!"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El </a:t>
            </a:r>
            <a:r>
              <a:rPr lang="vi-VN" sz="1800" b="1" dirty="0" smtClean="0">
                <a:solidFill>
                  <a:srgbClr val="FF0000"/>
                </a:solidFill>
              </a:rPr>
              <a:t>vine iar peste nori păşind,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Trâmbiţe vestesc, un soare strălucind,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Să-L slăvim, e-al îndurării an,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Din Sion El ne-a mântuit. 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Sunt zilele lui Ezechiel,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oasele prind viaţă iar.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 zilele-n care, ca David, psalmistul,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templu de laudă zidim.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 zilele de seceriş sfânt,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 holdele coapte pe câmp,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Suntem lucrătorii din via Ta, Doamne,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Cuvântul divin proclamând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138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El vine iar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El vine iar </dc:title>
  <dc:creator>mary</dc:creator>
  <cp:lastModifiedBy>mary</cp:lastModifiedBy>
  <cp:revision>6</cp:revision>
  <dcterms:created xsi:type="dcterms:W3CDTF">2023-08-03T18:32:20Z</dcterms:created>
  <dcterms:modified xsi:type="dcterms:W3CDTF">2023-08-07T15:03:49Z</dcterms:modified>
</cp:coreProperties>
</file>