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DFE7-BCFA-41FA-A618-D43BCADCE6B6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0EBFF-D511-411A-9B8D-D500EB3996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wn in the valley with My Savior Would Go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wn in the valle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816424" cy="459431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Drunten im Tale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836712"/>
            <a:ext cx="5328592" cy="4658072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Drunten im Tale, wo die stillen Wasser zieh'n,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grüne Auen sprießen und Blümelein blüh'n,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mich Jesus dahin führet, folg ich froh ihm nach,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gehe still an seiner Seite Tag für Tag.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will folgen, Jesu will ich folgen.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Überall, allezeit, folg ich Jesu nach.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will folgen, Jesu will ich folgen,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überall und allezeit, ja, Tag für Tag.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Drunten im Tale, wo die [*steilen] Felsen steh'n, [*zack'gen]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wilde Bäche stürzen und Sturmwinde weh'n,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mich Jesus dahin führen, folgt auch da mein Schritt,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kein Unheil fürchte ich, geht Jesus mit.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Drunten im Tale, oder auf den sonn'gen Höh'n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folge ich, wo immer seine Fußstapfen geh'n;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führt mich treu, wie er mich stets geführet hat,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bringt mich endlich in die gold'ne Gottesstadt.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162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Drunten im Tale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will folgen</dc:title>
  <dc:creator>mary</dc:creator>
  <cp:lastModifiedBy>mary</cp:lastModifiedBy>
  <cp:revision>11</cp:revision>
  <dcterms:created xsi:type="dcterms:W3CDTF">2023-07-31T19:36:52Z</dcterms:created>
  <dcterms:modified xsi:type="dcterms:W3CDTF">2023-08-03T16:19:47Z</dcterms:modified>
</cp:coreProperties>
</file>