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A0BFA-D0BA-49EB-87AA-9C819BFA992D}" type="datetimeFigureOut">
              <a:rPr lang="en-US" smtClean="0"/>
              <a:pPr/>
              <a:t>8/23/2023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089F-D2BA-4D48-AC05-7801DDCB91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ot sena swarg 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8064896" cy="620688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Duot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sena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swarg</a:t>
            </a:r>
            <a:r>
              <a:rPr lang="en-US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</a:t>
            </a:r>
            <a:r>
              <a:rPr lang="hi-I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दूत </a:t>
            </a:r>
            <a:r>
              <a:rPr lang="hi-IN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सेना स्वर्ग से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676456" cy="4824536"/>
          </a:xfrm>
        </p:spPr>
        <p:txBody>
          <a:bodyPr numCol="2">
            <a:noAutofit/>
          </a:bodyPr>
          <a:lstStyle/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दूत सेना स्वर्ग से उतरके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मीठा भजन क्यों गाती है?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किसलिए इतनी खुशी से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यह स्तुतिगान सुनाती </a:t>
            </a:r>
            <a:r>
              <a:rPr lang="hi-IN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हैं?</a:t>
            </a:r>
          </a:p>
          <a:p>
            <a:pPr algn="l"/>
            <a:endParaRPr lang="hi-IN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री0 ग्लोरिया इन एकसेलसिस देओ</a:t>
            </a:r>
          </a:p>
          <a:p>
            <a:pPr algn="l"/>
            <a:r>
              <a:rPr lang="hi-IN" sz="2000" b="1" dirty="0" smtClean="0">
                <a:solidFill>
                  <a:srgbClr val="FF0000"/>
                </a:solidFill>
              </a:rPr>
              <a:t>ग्लोरिया इन एकसेलसिस देओ</a:t>
            </a:r>
          </a:p>
          <a:p>
            <a:pPr algn="l"/>
            <a:endParaRPr lang="hi-IN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त्राणकर्ता स्वर्ग से उतरके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बेतलेहेम में पैदा हुआ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इसलिए दूत सेना मिलके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यों गाती है उसकी दया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हे भाइयो, खूब आनन्द करके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बालक के पास तुम भी चलो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और प्रेम से यह गीत सुनाके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परमेश्वर की स्तुति करो।</a:t>
            </a:r>
          </a:p>
          <a:p>
            <a:pPr algn="l"/>
            <a:endParaRPr lang="hi-IN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हे येसु प्रभु हमारे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खूब खुशी से हम आते हैं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हमलोग भी दूतों से मिलके</a:t>
            </a:r>
          </a:p>
          <a:p>
            <a:pPr algn="l"/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सरे दिल से यों गाते </a:t>
            </a:r>
            <a:r>
              <a:rPr lang="hi-IN" sz="2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हैं</a:t>
            </a:r>
            <a:endParaRPr lang="en-US" sz="2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100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Duot sena swarg se दूत सेना स्वर्ग से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Doot Sena Swarg Se Utar Ke</dc:title>
  <dc:creator>mary</dc:creator>
  <cp:lastModifiedBy>mary</cp:lastModifiedBy>
  <cp:revision>8</cp:revision>
  <dcterms:created xsi:type="dcterms:W3CDTF">2023-08-22T18:12:16Z</dcterms:created>
  <dcterms:modified xsi:type="dcterms:W3CDTF">2023-08-23T15:39:29Z</dcterms:modified>
</cp:coreProperties>
</file>