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E0CD1-C28D-4646-9C4F-F4F8AEC97C3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4E0EA-2468-429B-BC2B-B4DD4406CC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ni Elias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520280" cy="4320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Dni</a:t>
            </a:r>
            <a:r>
              <a:rPr lang="en-US" b="1" dirty="0" smtClean="0"/>
              <a:t> </a:t>
            </a:r>
            <a:r>
              <a:rPr lang="en-US" b="1" dirty="0" err="1"/>
              <a:t>Eliasza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016" y="1124744"/>
            <a:ext cx="9037512" cy="4752528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Tak jak za czasów Eliasza,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Idziemy by głosić tę wieść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Wolność jest znów przywrócona, jak wtedy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Mojżesz wychodził na brzeg.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Choć w świecie panują wciąż wojny,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Niepokój i rozpacz, i gniew,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Patrzymy na niebo, z nadzieją, czekając,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Zbawca powróci już wnet.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Nadchodzi Pan, chór aniołów w krąg,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Godzien chwały Król – wraca objąć tron,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Podnieśmy głos, niech popłynie pieśń,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Dzień zbawienia już tak blisko jest!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2.Tak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za czasów Dawida,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Radosny rozlega się śpiew.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tak jak ogłaszał twój sługa, Ezechiel,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tron wstąpił On – z Judy Lew.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Świat już dojrzewa do żniwa,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czas by oglądać się wstecz.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Popatrzmy na niebo, z nadzieją, czekając,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Zbawca powróci już wnet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 równy Tobie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Dni Eliasza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Dni Eliasza </dc:title>
  <dc:creator>mary</dc:creator>
  <cp:lastModifiedBy>mary</cp:lastModifiedBy>
  <cp:revision>6</cp:revision>
  <dcterms:created xsi:type="dcterms:W3CDTF">2023-08-03T18:48:45Z</dcterms:created>
  <dcterms:modified xsi:type="dcterms:W3CDTF">2023-08-05T17:02:08Z</dcterms:modified>
</cp:coreProperties>
</file>