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4" d="100"/>
          <a:sy n="74" d="100"/>
        </p:scale>
        <p:origin x="-1565" y="23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3E1E4-0757-4FDA-8BE6-BFE1011C9142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8DBF-2A4C-4D45-9253-867F43928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3E1E4-0757-4FDA-8BE6-BFE1011C9142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8DBF-2A4C-4D45-9253-867F43928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3E1E4-0757-4FDA-8BE6-BFE1011C9142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8DBF-2A4C-4D45-9253-867F43928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3E1E4-0757-4FDA-8BE6-BFE1011C9142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8DBF-2A4C-4D45-9253-867F43928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3E1E4-0757-4FDA-8BE6-BFE1011C9142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8DBF-2A4C-4D45-9253-867F43928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3E1E4-0757-4FDA-8BE6-BFE1011C9142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8DBF-2A4C-4D45-9253-867F43928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3E1E4-0757-4FDA-8BE6-BFE1011C9142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8DBF-2A4C-4D45-9253-867F43928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3E1E4-0757-4FDA-8BE6-BFE1011C9142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8DBF-2A4C-4D45-9253-867F43928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3E1E4-0757-4FDA-8BE6-BFE1011C9142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8DBF-2A4C-4D45-9253-867F43928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3E1E4-0757-4FDA-8BE6-BFE1011C9142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8DBF-2A4C-4D45-9253-867F43928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3E1E4-0757-4FDA-8BE6-BFE1011C9142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8DBF-2A4C-4D45-9253-867F43928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3E1E4-0757-4FDA-8BE6-BFE1011C9142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28DBF-2A4C-4D45-9253-867F439280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ays of Elijah1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es sind die Tage Eli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692696"/>
            <a:ext cx="5040560" cy="578495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Dies sind die Tage Elias</a:t>
            </a:r>
            <a:endParaRPr lang="de-DE" b="1" dirty="0"/>
          </a:p>
        </p:txBody>
      </p:sp>
      <p:sp>
        <p:nvSpPr>
          <p:cNvPr id="4" name="Rectangle 3"/>
          <p:cNvSpPr/>
          <p:nvPr/>
        </p:nvSpPr>
        <p:spPr>
          <a:xfrm>
            <a:off x="179512" y="2348880"/>
            <a:ext cx="9289032" cy="381642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de-DE" sz="1600" b="1" dirty="0" smtClean="0"/>
              <a:t>Dies sind die Tage von </a:t>
            </a:r>
            <a:r>
              <a:rPr lang="de-DE" sz="1600" b="1" dirty="0" smtClean="0"/>
              <a:t>Elias</a:t>
            </a:r>
            <a:endParaRPr lang="de-DE" sz="1600" b="1" dirty="0" smtClean="0"/>
          </a:p>
          <a:p>
            <a:r>
              <a:rPr lang="de-DE" sz="1600" b="1" dirty="0" smtClean="0"/>
              <a:t>Verkünde Das </a:t>
            </a:r>
            <a:r>
              <a:rPr lang="de-DE" sz="1600" b="1" dirty="0" smtClean="0"/>
              <a:t>Wort </a:t>
            </a:r>
            <a:r>
              <a:rPr lang="de-DE" sz="1600" b="1" dirty="0" smtClean="0"/>
              <a:t>unsres Herrn:</a:t>
            </a:r>
            <a:endParaRPr lang="de-DE" sz="1600" b="1" dirty="0" smtClean="0"/>
          </a:p>
          <a:p>
            <a:r>
              <a:rPr lang="de-DE" sz="1600" b="1" dirty="0" smtClean="0"/>
              <a:t>Und dies </a:t>
            </a:r>
            <a:r>
              <a:rPr lang="de-DE" sz="1600" b="1" dirty="0" smtClean="0"/>
              <a:t>ist die zeit seines Dieners</a:t>
            </a:r>
            <a:r>
              <a:rPr lang="de-DE" sz="1600" b="1" smtClean="0"/>
              <a:t>, Mose</a:t>
            </a:r>
            <a:endParaRPr lang="de-DE" sz="1600" b="1" dirty="0" smtClean="0"/>
          </a:p>
          <a:p>
            <a:r>
              <a:rPr lang="de-DE" sz="1600" b="1" dirty="0" smtClean="0"/>
              <a:t>Gerechtigkeit </a:t>
            </a:r>
            <a:r>
              <a:rPr lang="de-DE" sz="1600" b="1" dirty="0" smtClean="0"/>
              <a:t>ist nicht mehr fern.</a:t>
            </a:r>
            <a:endParaRPr lang="de-DE" sz="1600" b="1" dirty="0" smtClean="0"/>
          </a:p>
          <a:p>
            <a:r>
              <a:rPr lang="de-DE" sz="1600" b="1" dirty="0" smtClean="0"/>
              <a:t>Und </a:t>
            </a:r>
            <a:r>
              <a:rPr lang="de-DE" sz="1600" b="1" dirty="0" smtClean="0"/>
              <a:t>dies </a:t>
            </a:r>
            <a:r>
              <a:rPr lang="de-DE" sz="1600" b="1" dirty="0" smtClean="0"/>
              <a:t>sind </a:t>
            </a:r>
            <a:r>
              <a:rPr lang="de-DE" sz="1600" b="1" dirty="0" smtClean="0"/>
              <a:t>die Tage der Wehen</a:t>
            </a:r>
          </a:p>
          <a:p>
            <a:r>
              <a:rPr lang="de-DE" sz="1600" b="1" dirty="0" smtClean="0"/>
              <a:t>mit Dunkelheit, </a:t>
            </a:r>
            <a:r>
              <a:rPr lang="de-DE" sz="1600" b="1" dirty="0" smtClean="0"/>
              <a:t>Seuchen und Schwert.</a:t>
            </a:r>
            <a:endParaRPr lang="de-DE" sz="1600" b="1" dirty="0" smtClean="0"/>
          </a:p>
          <a:p>
            <a:r>
              <a:rPr lang="de-DE" sz="1600" b="1" dirty="0" smtClean="0"/>
              <a:t>Und </a:t>
            </a:r>
            <a:r>
              <a:rPr lang="de-DE" sz="1600" b="1" dirty="0" smtClean="0"/>
              <a:t>wir </a:t>
            </a:r>
            <a:r>
              <a:rPr lang="de-DE" sz="1600" b="1" dirty="0" smtClean="0"/>
              <a:t>sind die </a:t>
            </a:r>
            <a:r>
              <a:rPr lang="de-DE" sz="1600" b="1" dirty="0" smtClean="0"/>
              <a:t>Stimme, die ruft in der Wüste:</a:t>
            </a:r>
          </a:p>
          <a:p>
            <a:r>
              <a:rPr lang="de-DE" sz="1600" b="1" dirty="0" smtClean="0"/>
              <a:t>„</a:t>
            </a:r>
            <a:r>
              <a:rPr lang="de-DE" sz="1600" b="1" dirty="0" smtClean="0"/>
              <a:t>Bereitet den Weg unsres</a:t>
            </a:r>
            <a:r>
              <a:rPr lang="de-DE" sz="1600" b="1" dirty="0" smtClean="0"/>
              <a:t> </a:t>
            </a:r>
            <a:r>
              <a:rPr lang="de-DE" sz="1600" b="1" dirty="0" smtClean="0"/>
              <a:t>Herrn!“</a:t>
            </a:r>
          </a:p>
          <a:p>
            <a:endParaRPr lang="de-DE" sz="1600" b="1" dirty="0" smtClean="0"/>
          </a:p>
          <a:p>
            <a:endParaRPr lang="de-DE" sz="1600" b="1" dirty="0" smtClean="0"/>
          </a:p>
          <a:p>
            <a:r>
              <a:rPr lang="de-DE" sz="1600" b="1" dirty="0" smtClean="0">
                <a:solidFill>
                  <a:srgbClr val="FF0000"/>
                </a:solidFill>
              </a:rPr>
              <a:t>Chorus</a:t>
            </a:r>
          </a:p>
          <a:p>
            <a:r>
              <a:rPr lang="de-DE" sz="1600" b="1" dirty="0" smtClean="0">
                <a:solidFill>
                  <a:srgbClr val="FF0000"/>
                </a:solidFill>
              </a:rPr>
              <a:t>Schaut auf, er kommt, der Retter  dieser Welt,</a:t>
            </a:r>
          </a:p>
          <a:p>
            <a:r>
              <a:rPr lang="de-DE" sz="1600" b="1" dirty="0" smtClean="0">
                <a:solidFill>
                  <a:srgbClr val="FF0000"/>
                </a:solidFill>
              </a:rPr>
              <a:t>Wie der Sonnenglanz </a:t>
            </a:r>
            <a:r>
              <a:rPr lang="de-DE" sz="1600" b="1" dirty="0" smtClean="0">
                <a:solidFill>
                  <a:srgbClr val="FF0000"/>
                </a:solidFill>
              </a:rPr>
              <a:t>beim </a:t>
            </a:r>
            <a:r>
              <a:rPr lang="de-DE" sz="1600" b="1" dirty="0" smtClean="0">
                <a:solidFill>
                  <a:srgbClr val="FF0000"/>
                </a:solidFill>
              </a:rPr>
              <a:t>Posaunenschall; </a:t>
            </a:r>
          </a:p>
          <a:p>
            <a:r>
              <a:rPr lang="de-DE" sz="1600" b="1" dirty="0" smtClean="0">
                <a:solidFill>
                  <a:srgbClr val="FF0000"/>
                </a:solidFill>
              </a:rPr>
              <a:t>Ja, </a:t>
            </a:r>
            <a:r>
              <a:rPr lang="de-DE" sz="1600" b="1" dirty="0" smtClean="0">
                <a:solidFill>
                  <a:srgbClr val="FF0000"/>
                </a:solidFill>
              </a:rPr>
              <a:t>ruft </a:t>
            </a:r>
            <a:r>
              <a:rPr lang="de-DE" sz="1600" b="1" dirty="0" smtClean="0">
                <a:solidFill>
                  <a:srgbClr val="FF0000"/>
                </a:solidFill>
              </a:rPr>
              <a:t>es aus, das Jubeljahr des Herrn.</a:t>
            </a:r>
            <a:endParaRPr lang="de-DE" sz="1600" b="1" dirty="0" smtClean="0">
              <a:solidFill>
                <a:srgbClr val="FF0000"/>
              </a:solidFill>
            </a:endParaRPr>
          </a:p>
          <a:p>
            <a:r>
              <a:rPr lang="de-DE" sz="1600" b="1" dirty="0" smtClean="0">
                <a:solidFill>
                  <a:srgbClr val="FF0000"/>
                </a:solidFill>
              </a:rPr>
              <a:t>Dein Erlöser kommt von Zion her.</a:t>
            </a:r>
          </a:p>
          <a:p>
            <a:r>
              <a:rPr lang="de-DE" sz="1600" b="1" dirty="0" smtClean="0"/>
              <a:t>Dies </a:t>
            </a:r>
            <a:r>
              <a:rPr lang="de-DE" sz="1600" b="1" dirty="0" smtClean="0"/>
              <a:t>sind die Tage </a:t>
            </a:r>
            <a:r>
              <a:rPr lang="de-DE" sz="1600" b="1" dirty="0" smtClean="0"/>
              <a:t>Hesekiels. </a:t>
            </a:r>
            <a:endParaRPr lang="de-DE" sz="1600" b="1" dirty="0" smtClean="0"/>
          </a:p>
          <a:p>
            <a:r>
              <a:rPr lang="de-DE" sz="1600" b="1" dirty="0" smtClean="0"/>
              <a:t>Zum Leben erweekst Du Dein Volk.</a:t>
            </a:r>
          </a:p>
          <a:p>
            <a:r>
              <a:rPr lang="de-DE" sz="1600" b="1" dirty="0" smtClean="0"/>
              <a:t>Und </a:t>
            </a:r>
            <a:r>
              <a:rPr lang="de-DE" sz="1600" b="1" dirty="0" smtClean="0"/>
              <a:t>dies </a:t>
            </a:r>
            <a:r>
              <a:rPr lang="de-DE" sz="1600" b="1" dirty="0" smtClean="0"/>
              <a:t>ist die Zeit deines Dieners, David.</a:t>
            </a:r>
            <a:endParaRPr lang="de-DE" sz="1600" b="1" dirty="0" smtClean="0"/>
          </a:p>
          <a:p>
            <a:r>
              <a:rPr lang="de-DE" sz="1600" b="1" dirty="0" smtClean="0"/>
              <a:t>Das haus der Anbetung wird neu.</a:t>
            </a:r>
          </a:p>
          <a:p>
            <a:r>
              <a:rPr lang="de-DE" sz="1600" b="1" dirty="0" smtClean="0"/>
              <a:t>Und </a:t>
            </a:r>
            <a:r>
              <a:rPr lang="de-DE" sz="1600" b="1" dirty="0" smtClean="0"/>
              <a:t>dies sind die Tage der </a:t>
            </a:r>
            <a:r>
              <a:rPr lang="de-DE" sz="1600" b="1" dirty="0" smtClean="0"/>
              <a:t>Ernte,</a:t>
            </a:r>
          </a:p>
          <a:p>
            <a:r>
              <a:rPr lang="de-DE" sz="1600" b="1" dirty="0" smtClean="0"/>
              <a:t>Die </a:t>
            </a:r>
            <a:r>
              <a:rPr lang="de-DE" sz="1600" b="1" dirty="0" smtClean="0"/>
              <a:t>Felder sind </a:t>
            </a:r>
            <a:r>
              <a:rPr lang="de-DE" sz="1600" b="1" dirty="0" smtClean="0"/>
              <a:t>reif </a:t>
            </a:r>
            <a:r>
              <a:rPr lang="de-DE" sz="1600" b="1" dirty="0" smtClean="0"/>
              <a:t>in </a:t>
            </a:r>
            <a:r>
              <a:rPr lang="de-DE" sz="1600" b="1" dirty="0" smtClean="0"/>
              <a:t>der Welt.</a:t>
            </a:r>
            <a:endParaRPr lang="de-DE" sz="1600" b="1" dirty="0" smtClean="0"/>
          </a:p>
          <a:p>
            <a:r>
              <a:rPr lang="de-DE" sz="1600" b="1" dirty="0" smtClean="0"/>
              <a:t>Und </a:t>
            </a:r>
            <a:r>
              <a:rPr lang="de-DE" sz="1600" b="1" dirty="0" smtClean="0"/>
              <a:t>wir sind die Arbeiter </a:t>
            </a:r>
            <a:r>
              <a:rPr lang="de-DE" sz="1600" b="1" dirty="0" smtClean="0"/>
              <a:t>in Seinem Weinberg,</a:t>
            </a:r>
            <a:endParaRPr lang="de-DE" sz="1600" b="1" dirty="0" smtClean="0"/>
          </a:p>
          <a:p>
            <a:r>
              <a:rPr lang="de-DE" sz="1600" b="1" dirty="0" smtClean="0"/>
              <a:t>verkünden das </a:t>
            </a:r>
            <a:r>
              <a:rPr lang="de-DE" sz="1600" b="1" dirty="0" smtClean="0"/>
              <a:t>Wort unsres Herrn</a:t>
            </a:r>
            <a:r>
              <a:rPr lang="de-DE" sz="1600" b="1" dirty="0" smtClean="0"/>
              <a:t>!</a:t>
            </a:r>
            <a:endParaRPr lang="de-DE" sz="1600" b="1" dirty="0" smtClean="0"/>
          </a:p>
          <a:p>
            <a:endParaRPr lang="de-DE" sz="1600" b="1" dirty="0" smtClean="0"/>
          </a:p>
          <a:p>
            <a:endParaRPr lang="de-DE" sz="1600" b="1" dirty="0" smtClean="0"/>
          </a:p>
          <a:p>
            <a:r>
              <a:rPr lang="de-DE" sz="1600" b="1" dirty="0" smtClean="0"/>
              <a:t>Bridge</a:t>
            </a:r>
          </a:p>
          <a:p>
            <a:r>
              <a:rPr lang="de-DE" sz="1600" b="1" dirty="0" smtClean="0"/>
              <a:t>Jeschua ha Maschiach! .</a:t>
            </a:r>
          </a:p>
          <a:p>
            <a:r>
              <a:rPr lang="de-DE" sz="1600" b="1" dirty="0" smtClean="0"/>
              <a:t>Der war und der ist und der kommen wird.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178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Dies sind die Tage Elias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Jours Du Prophète Élie</dc:title>
  <dc:creator>mary</dc:creator>
  <cp:lastModifiedBy>mary</cp:lastModifiedBy>
  <cp:revision>33</cp:revision>
  <dcterms:created xsi:type="dcterms:W3CDTF">2023-05-01T22:23:04Z</dcterms:created>
  <dcterms:modified xsi:type="dcterms:W3CDTF">2023-08-08T18:45:32Z</dcterms:modified>
</cp:coreProperties>
</file>