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F2F9A-C462-4179-9E4C-CF8F6E2F22FC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D9B15-69CE-4CEB-BE14-5BC6247FB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tijd van E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84376" cy="57849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en-US" b="1" dirty="0" smtClean="0"/>
              <a:t>De </a:t>
            </a:r>
            <a:r>
              <a:rPr lang="en-US" b="1" dirty="0" err="1"/>
              <a:t>tijd</a:t>
            </a:r>
            <a:r>
              <a:rPr lang="en-US" b="1" dirty="0"/>
              <a:t> van </a:t>
            </a:r>
            <a:r>
              <a:rPr lang="en-US" b="1" dirty="0" err="1"/>
              <a:t>Elia</a:t>
            </a:r>
            <a:r>
              <a:rPr lang="en-US" b="1" dirty="0"/>
              <a:t/>
            </a:r>
            <a:br>
              <a:rPr lang="en-US" b="1" dirty="0"/>
            </a:br>
            <a:r>
              <a:rPr lang="nl-NL" b="1" dirty="0"/>
              <a:t/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8280920" cy="4896544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 is de tijd van Elia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’t woord van de Heer tot ons spreekt.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dit is de tijd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zijn dienstknecht Mozes,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’t juk van het onrecht verbreekt.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dit is de tijd van verzoeking,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duisternis, net als weleer.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 in de woestijn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klinkt een stem, die uitroept: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‘Bereid nu de weg van de Heer!’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Voorwaar Hij komt, Koning van ’t heelal,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stralend als de zon met bazuingeschal.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Roep het uit, dit is het jubeljaar: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uit Sion komt het heil; uw God is daar.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dit is de tijd van Ezechiël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beenderen worden bekleed.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dit is de tijd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uw dienstknecht David;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maken de tempel gereed.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dit is de tijd om te oogsten,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velden zijn wit als weleer.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wij zijn de arbeiders in uw wijngaard,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staan op het woord van de Heer.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Brug</a:t>
            </a:r>
            <a:endParaRPr lang="nl-NL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 is geen God als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Jahweh.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177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De tijd van Elia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Dit is de tijd van Elia </dc:title>
  <dc:creator>mary</dc:creator>
  <cp:lastModifiedBy>mary</cp:lastModifiedBy>
  <cp:revision>10</cp:revision>
  <dcterms:created xsi:type="dcterms:W3CDTF">2023-08-04T14:23:38Z</dcterms:created>
  <dcterms:modified xsi:type="dcterms:W3CDTF">2023-08-04T17:25:12Z</dcterms:modified>
</cp:coreProperties>
</file>