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D5C4-7D8A-4213-8807-2DB647817AAA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7243-4454-422C-AF2B-0DCA9269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 může mý hříchy sm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40060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 </a:t>
            </a:r>
            <a:r>
              <a:rPr lang="en-US" b="1" dirty="0" err="1"/>
              <a:t>může</a:t>
            </a:r>
            <a:r>
              <a:rPr lang="en-US" b="1" dirty="0"/>
              <a:t> </a:t>
            </a:r>
            <a:r>
              <a:rPr lang="en-US" b="1" dirty="0" err="1"/>
              <a:t>mý</a:t>
            </a:r>
            <a:r>
              <a:rPr lang="en-US" b="1" dirty="0"/>
              <a:t> </a:t>
            </a:r>
            <a:r>
              <a:rPr lang="en-US" b="1" dirty="0" err="1"/>
              <a:t>hříchy</a:t>
            </a:r>
            <a:r>
              <a:rPr lang="en-US" b="1" dirty="0"/>
              <a:t> </a:t>
            </a:r>
            <a:r>
              <a:rPr lang="en-US" b="1" dirty="0" err="1"/>
              <a:t>smýt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4536504" cy="47300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smýt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 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jenom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zcela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obnoví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 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jenom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Jak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mocný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její</a:t>
            </a:r>
            <a:r>
              <a:rPr lang="en-US" b="1" dirty="0" smtClean="0">
                <a:solidFill>
                  <a:srgbClr val="FF0000"/>
                </a:solidFill>
              </a:rPr>
              <a:t> proud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Dává</a:t>
            </a:r>
            <a:r>
              <a:rPr lang="en-US" b="1" dirty="0" smtClean="0">
                <a:solidFill>
                  <a:srgbClr val="FF0000"/>
                </a:solidFill>
              </a:rPr>
              <a:t> mi </a:t>
            </a:r>
            <a:r>
              <a:rPr lang="en-US" b="1" dirty="0" err="1" smtClean="0">
                <a:solidFill>
                  <a:srgbClr val="FF0000"/>
                </a:solidFill>
              </a:rPr>
              <a:t>procitnout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Nic </a:t>
            </a:r>
            <a:r>
              <a:rPr lang="en-US" b="1" dirty="0" err="1" smtClean="0">
                <a:solidFill>
                  <a:srgbClr val="FF0000"/>
                </a:solidFill>
              </a:rPr>
              <a:t>mě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nezbaví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Nic to </a:t>
            </a:r>
            <a:r>
              <a:rPr lang="en-US" b="1" dirty="0" err="1" smtClean="0">
                <a:solidFill>
                  <a:srgbClr val="FF0000"/>
                </a:solidFill>
              </a:rPr>
              <a:t>jenom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krev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Ježíše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 může mý hříchy smýt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 může mý hříchy smýt </dc:title>
  <dc:creator>mary</dc:creator>
  <cp:lastModifiedBy>mary</cp:lastModifiedBy>
  <cp:revision>8</cp:revision>
  <dcterms:created xsi:type="dcterms:W3CDTF">2023-08-10T18:30:26Z</dcterms:created>
  <dcterms:modified xsi:type="dcterms:W3CDTF">2023-08-11T17:08:31Z</dcterms:modified>
</cp:coreProperties>
</file>