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9375-E724-4D54-9D7C-8AD0D5A83B1D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DB99-579A-433E-9106-85DBC2C11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9375-E724-4D54-9D7C-8AD0D5A83B1D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DB99-579A-433E-9106-85DBC2C11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9375-E724-4D54-9D7C-8AD0D5A83B1D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DB99-579A-433E-9106-85DBC2C11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9375-E724-4D54-9D7C-8AD0D5A83B1D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DB99-579A-433E-9106-85DBC2C11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9375-E724-4D54-9D7C-8AD0D5A83B1D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DB99-579A-433E-9106-85DBC2C11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9375-E724-4D54-9D7C-8AD0D5A83B1D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DB99-579A-433E-9106-85DBC2C11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9375-E724-4D54-9D7C-8AD0D5A83B1D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DB99-579A-433E-9106-85DBC2C11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9375-E724-4D54-9D7C-8AD0D5A83B1D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DB99-579A-433E-9106-85DBC2C11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9375-E724-4D54-9D7C-8AD0D5A83B1D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DB99-579A-433E-9106-85DBC2C11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9375-E724-4D54-9D7C-8AD0D5A83B1D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DB99-579A-433E-9106-85DBC2C11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9375-E724-4D54-9D7C-8AD0D5A83B1D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DB99-579A-433E-9106-85DBC2C11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9375-E724-4D54-9D7C-8AD0D5A83B1D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2DB99-579A-433E-9106-85DBC2C112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Every Soul By Sin Oppressed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ỉ tin nơi Ngài Nhạc thá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6552728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vi-VN" b="1" dirty="0" smtClean="0"/>
              <a:t> Chỉ tin nơi Ngài Nhạc thánh </a:t>
            </a:r>
            <a:r>
              <a:rPr lang="vi-VN" b="1" dirty="0"/>
              <a:t/>
            </a:r>
            <a:br>
              <a:rPr lang="vi-VN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664" y="1988840"/>
            <a:ext cx="9217024" cy="4536504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1.Người tội nên vội quay bước bữa nay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Chạy đến với Jê-sus ngay,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 quyết Chúa đã thay anh lâm hình,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liền được Chúa tái sinh.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Chỉ tin nơi Ngài, duy nhờ cậy Ngài,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Đừng bê trễ rày mai;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Chúa chắc cứu anh, anh đừng ngại rày,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Ngài vui cứu anh ngay.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2.Ngài đành dâng mình tuôn huyết báu ra,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Diệu pháp cứu rỗi hồn ta;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Kia, suối huyết báu mau mau gieo mình,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sạch như tuyết tinh anh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3.Ngài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lẽ thật, sự sống, lối đi,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Dìu dắt đến chốn trường hi;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Nên hãy kíp đến tin danh Jê-sus,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Gội nhuần hạnh phước muôn thu.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4.Nguyền cùng gia nhập Hội Thánh khiết cao,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Đồng tiến đến chốn lạc dao;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Chung sống cảnh thú vui nơi thiên đàng,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Đời đời được phước vẻ vang.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162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Chỉ tin nơi Ngài Nhạc thánh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Chỉ tin nơi Ngài Nhạc thánh </dc:title>
  <dc:creator>mary</dc:creator>
  <cp:lastModifiedBy>mary</cp:lastModifiedBy>
  <cp:revision>7</cp:revision>
  <dcterms:created xsi:type="dcterms:W3CDTF">2023-08-16T22:31:21Z</dcterms:created>
  <dcterms:modified xsi:type="dcterms:W3CDTF">2023-08-17T21:03:19Z</dcterms:modified>
</cp:coreProperties>
</file>