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8144-E4D9-4D99-B6ED-8C2ECAEC384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232C-56A1-4152-B670-F287E25B5A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every stormy wind that blow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every stormy wind that blow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692696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Bagi</a:t>
            </a:r>
            <a:r>
              <a:rPr lang="en-US" b="1" dirty="0"/>
              <a:t> yang </a:t>
            </a:r>
            <a:r>
              <a:rPr lang="en-US" b="1" dirty="0" err="1"/>
              <a:t>Diserang</a:t>
            </a:r>
            <a:r>
              <a:rPr lang="en-US" b="1" dirty="0"/>
              <a:t> </a:t>
            </a:r>
            <a:r>
              <a:rPr lang="en-US" b="1" dirty="0" err="1"/>
              <a:t>Topan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344816" cy="345638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1.Bagi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perlindungan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Alrahman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terindah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Alrahman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persekutuan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Alrahman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4.Pergi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kemanakah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digoda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mempan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Alrahman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Bagi yang Diserang Topan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Bagi yang Diserang Topan</dc:title>
  <dc:creator>mary</dc:creator>
  <cp:lastModifiedBy>mary</cp:lastModifiedBy>
  <cp:revision>5</cp:revision>
  <dcterms:created xsi:type="dcterms:W3CDTF">2023-08-19T19:37:31Z</dcterms:created>
  <dcterms:modified xsi:type="dcterms:W3CDTF">2023-08-21T13:26:46Z</dcterms:modified>
</cp:coreProperties>
</file>