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A915-1CC7-415D-8AAA-3A7E5E32A8E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7DE58-2D8D-46FE-8997-2349299AF0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r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60648"/>
            <a:ext cx="7056784" cy="476671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Abrigo</a:t>
            </a:r>
            <a:r>
              <a:rPr lang="en-US" sz="4000" b="1" dirty="0" smtClean="0"/>
              <a:t>(</a:t>
            </a:r>
            <a:r>
              <a:rPr lang="pt-BR" sz="4000" b="1" dirty="0" smtClean="0"/>
              <a:t>Oh</a:t>
            </a:r>
            <a:r>
              <a:rPr lang="pt-BR" sz="4000" b="1" dirty="0" smtClean="0"/>
              <a:t>! Vinde, vós aflitos, </a:t>
            </a:r>
            <a:r>
              <a:rPr lang="pt-BR" sz="4000" b="1" dirty="0" smtClean="0"/>
              <a:t>já)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8172400" cy="4896544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Óh, vinde, vós aflitos, já,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o Redentor!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Abrigo certo vos dará,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Refúgio em seu amor.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Cristo salva, Cristo salva,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Salva o pecador</a:t>
            </a:r>
            <a:r>
              <a:rPr lang="pt-BR" sz="2000" b="1" dirty="0" smtClean="0">
                <a:solidFill>
                  <a:srgbClr val="FF0000"/>
                </a:solidFill>
              </a:rPr>
              <a:t>.(x2</a:t>
            </a:r>
            <a:r>
              <a:rPr lang="pt-BR" sz="20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sangue derramou por nós,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assim nos veio abrir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Estrada reta, que conduz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céu, o bom porvir.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há vida, paz e luz,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nele existe amor;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 tudo, enfim, o bom Jesus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pobre pecador.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vinde, pois, e vinde já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vos unir!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Perdão Jesus concederá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Àquele que o seguir.</a:t>
            </a: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116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Abrigo(Oh! Vinde, vós aflitos, já)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oprimido pecador</dc:title>
  <dc:creator>mary</dc:creator>
  <cp:lastModifiedBy>mary</cp:lastModifiedBy>
  <cp:revision>9</cp:revision>
  <dcterms:created xsi:type="dcterms:W3CDTF">2023-08-17T23:47:14Z</dcterms:created>
  <dcterms:modified xsi:type="dcterms:W3CDTF">2023-08-18T15:26:39Z</dcterms:modified>
</cp:coreProperties>
</file>