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320-5EB6-4ED4-B433-E51F19B995CC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9698-C1FD-4A2F-BA57-F36FBC6FA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320-5EB6-4ED4-B433-E51F19B995CC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9698-C1FD-4A2F-BA57-F36FBC6FA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320-5EB6-4ED4-B433-E51F19B995CC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9698-C1FD-4A2F-BA57-F36FBC6FA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320-5EB6-4ED4-B433-E51F19B995CC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9698-C1FD-4A2F-BA57-F36FBC6FA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320-5EB6-4ED4-B433-E51F19B995CC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9698-C1FD-4A2F-BA57-F36FBC6FA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320-5EB6-4ED4-B433-E51F19B995CC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9698-C1FD-4A2F-BA57-F36FBC6FA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320-5EB6-4ED4-B433-E51F19B995CC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9698-C1FD-4A2F-BA57-F36FBC6FA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320-5EB6-4ED4-B433-E51F19B995CC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9698-C1FD-4A2F-BA57-F36FBC6FA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320-5EB6-4ED4-B433-E51F19B995CC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9698-C1FD-4A2F-BA57-F36FBC6FA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320-5EB6-4ED4-B433-E51F19B995CC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9698-C1FD-4A2F-BA57-F36FBC6FA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F7320-5EB6-4ED4-B433-E51F19B995CC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A9698-C1FD-4A2F-BA57-F36FBC6FA8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F7320-5EB6-4ED4-B433-E51F19B995CC}" type="datetimeFigureOut">
              <a:rPr lang="en-US" smtClean="0"/>
              <a:pPr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A9698-C1FD-4A2F-BA57-F36FBC6FA8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on, O King Eternal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永恒之君求前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3960440" cy="620688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b="1" dirty="0" smtClean="0"/>
              <a:t>永</a:t>
            </a:r>
            <a:r>
              <a:rPr lang="zh-CN" altLang="en-US" b="1" dirty="0"/>
              <a:t>恒之君求前导</a:t>
            </a:r>
            <a:br>
              <a:rPr lang="zh-CN" altLang="en-US" b="1" dirty="0"/>
            </a:br>
            <a:r>
              <a:rPr lang="zh-CN" altLang="en-US" b="1" dirty="0"/>
              <a:t/>
            </a:r>
            <a:br>
              <a:rPr lang="zh-CN" altLang="en-US" b="1" dirty="0"/>
            </a:br>
            <a:r>
              <a:rPr lang="zh-CN" altLang="en-US" b="1" dirty="0">
                <a:latin typeface="Calibri" pitchFamily="34" charset="0"/>
                <a:cs typeface="Calibri" pitchFamily="34" charset="0"/>
              </a:rPr>
              <a:t/>
            </a:r>
            <a:br>
              <a:rPr lang="zh-CN" altLang="en-US" b="1" dirty="0">
                <a:latin typeface="Calibri" pitchFamily="34" charset="0"/>
                <a:cs typeface="Calibri" pitchFamily="34" charset="0"/>
              </a:rPr>
            </a:b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169368"/>
            <a:ext cx="6400800" cy="5688632"/>
          </a:xfrm>
        </p:spPr>
        <p:txBody>
          <a:bodyPr numCol="2">
            <a:noAutofit/>
          </a:bodyPr>
          <a:lstStyle/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永恒之君 求前导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出发时期已到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此后旌旗所指处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我家便是战壕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训练之期已过了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主恩造就英豪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今朝永恒的君王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请听战歌声高</a:t>
            </a: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永恒之君 求前导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直到血战完成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圣善心怀好低唱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甘美和平阿们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不藉刀剑的交锋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不藉战鼓催声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乃藉遵行主大爱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天国才能降临</a:t>
            </a:r>
          </a:p>
          <a:p>
            <a:pPr algn="l"/>
            <a:r>
              <a:rPr lang="en-US" altLang="zh-C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永恒之君 求前导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从者毫无忧惊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喜乐随着圣容来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好比破晓黎明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辉煌十架正当头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在它光中前进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华冠悬待凯旋人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恳求真神引领</a:t>
            </a:r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CN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162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永恒之君求前导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永恒之君求引领 </dc:title>
  <dc:creator>mary</dc:creator>
  <cp:lastModifiedBy>mary</cp:lastModifiedBy>
  <cp:revision>6</cp:revision>
  <dcterms:created xsi:type="dcterms:W3CDTF">2023-07-25T17:12:28Z</dcterms:created>
  <dcterms:modified xsi:type="dcterms:W3CDTF">2023-07-25T18:48:28Z</dcterms:modified>
</cp:coreProperties>
</file>