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05CD-4799-4115-9CBA-A644DDF31E0C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F382-173A-4362-8A11-CD34376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05CD-4799-4115-9CBA-A644DDF31E0C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F382-173A-4362-8A11-CD34376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05CD-4799-4115-9CBA-A644DDF31E0C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F382-173A-4362-8A11-CD34376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05CD-4799-4115-9CBA-A644DDF31E0C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F382-173A-4362-8A11-CD34376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05CD-4799-4115-9CBA-A644DDF31E0C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F382-173A-4362-8A11-CD34376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05CD-4799-4115-9CBA-A644DDF31E0C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F382-173A-4362-8A11-CD34376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05CD-4799-4115-9CBA-A644DDF31E0C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F382-173A-4362-8A11-CD34376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05CD-4799-4115-9CBA-A644DDF31E0C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F382-173A-4362-8A11-CD34376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05CD-4799-4115-9CBA-A644DDF31E0C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F382-173A-4362-8A11-CD34376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05CD-4799-4115-9CBA-A644DDF31E0C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F382-173A-4362-8A11-CD34376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05CD-4799-4115-9CBA-A644DDF31E0C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F382-173A-4362-8A11-CD34376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805CD-4799-4115-9CBA-A644DDF31E0C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5F382-173A-4362-8A11-CD34376B2E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re You There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你在哪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936" y="188640"/>
            <a:ext cx="2448272" cy="620688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>
                <a:solidFill>
                  <a:schemeClr val="bg1"/>
                </a:solidFill>
              </a:rPr>
              <a:t>你在哪裡</a:t>
            </a:r>
            <a:r>
              <a:rPr lang="ko-KR" altLang="en-US" b="1" dirty="0">
                <a:solidFill>
                  <a:schemeClr val="bg1"/>
                </a:solidFill>
              </a:rPr>
              <a:t/>
            </a:r>
            <a:br>
              <a:rPr lang="ko-KR" alt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9712" y="1124744"/>
            <a:ext cx="7016824" cy="4824536"/>
          </a:xfrm>
        </p:spPr>
        <p:txBody>
          <a:bodyPr numCol="2"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主捨命十架時你在哪裡</a:t>
            </a:r>
            <a:r>
              <a:rPr lang="en-US" altLang="zh-TW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主捨命十架時你在哪裡</a:t>
            </a:r>
            <a:r>
              <a:rPr lang="en-US" altLang="zh-TW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啊</a:t>
            </a:r>
            <a:r>
              <a:rPr lang="en-US" altLang="zh-TW" sz="1800" b="1" dirty="0" smtClean="0">
                <a:solidFill>
                  <a:schemeClr val="bg1"/>
                </a:solidFill>
              </a:rPr>
              <a:t>!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有時我一想到就戰抖，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戰抖。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主捨命十架時你在哪裡</a:t>
            </a:r>
            <a:r>
              <a:rPr lang="en-US" altLang="zh-TW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當救主被釘時你在哪裡</a:t>
            </a:r>
            <a:r>
              <a:rPr lang="en-US" altLang="zh-TW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當救主被釘時你在哪裡</a:t>
            </a:r>
            <a:r>
              <a:rPr lang="en-US" altLang="zh-TW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啊</a:t>
            </a:r>
            <a:r>
              <a:rPr lang="en-US" altLang="zh-TW" sz="1800" b="1" dirty="0" smtClean="0">
                <a:solidFill>
                  <a:schemeClr val="bg1"/>
                </a:solidFill>
              </a:rPr>
              <a:t>!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有時我一想到就戰抖，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戰抖。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當救主被釘時你在哪裡</a:t>
            </a:r>
            <a:r>
              <a:rPr lang="en-US" altLang="zh-TW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主被葬墳墓時你在哪裡</a:t>
            </a:r>
            <a:r>
              <a:rPr lang="en-US" altLang="zh-TW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主被葬墳墓時你在哪裡</a:t>
            </a:r>
            <a:r>
              <a:rPr lang="en-US" altLang="zh-TW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啊</a:t>
            </a:r>
            <a:r>
              <a:rPr lang="en-US" altLang="zh-TW" sz="1800" b="1" dirty="0" smtClean="0">
                <a:solidFill>
                  <a:schemeClr val="bg1"/>
                </a:solidFill>
              </a:rPr>
              <a:t>! 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有時我一想到就戰抖，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戰抖。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主被葬墳墓時你在哪裡</a:t>
            </a:r>
            <a:r>
              <a:rPr lang="en-US" altLang="zh-TW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當救主復活時你在哪裡</a:t>
            </a:r>
            <a:r>
              <a:rPr lang="en-US" altLang="zh-TW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當救主復活時你在哪裡</a:t>
            </a:r>
            <a:r>
              <a:rPr lang="en-US" altLang="zh-TW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啊</a:t>
            </a:r>
            <a:r>
              <a:rPr lang="en-US" altLang="zh-TW" sz="1800" b="1" dirty="0" smtClean="0">
                <a:solidFill>
                  <a:schemeClr val="bg1"/>
                </a:solidFill>
              </a:rPr>
              <a:t>! 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有時我一想到就戰抖，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戰抖。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當救主復活時你在哪裡</a:t>
            </a:r>
            <a:r>
              <a:rPr lang="en-US" altLang="zh-TW" sz="1800" b="1" dirty="0" smtClean="0">
                <a:solidFill>
                  <a:schemeClr val="bg1"/>
                </a:solidFill>
              </a:rPr>
              <a:t>?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192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你在哪裡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你在哪裡 </dc:title>
  <dc:creator>mary</dc:creator>
  <cp:lastModifiedBy>mary</cp:lastModifiedBy>
  <cp:revision>5</cp:revision>
  <dcterms:created xsi:type="dcterms:W3CDTF">2023-07-05T14:35:13Z</dcterms:created>
  <dcterms:modified xsi:type="dcterms:W3CDTF">2023-07-05T16:50:55Z</dcterms:modified>
</cp:coreProperties>
</file>