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68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7406-2FBF-42C6-BBA2-581868BFF2AD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ACD08-C7BF-44DE-8EFD-9F520222DF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九十九ひきの羊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332656"/>
            <a:ext cx="4320480" cy="548680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九十九ひきの羊は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9937104" cy="5400600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九十九匹の羊は　檻おりにあれども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戻らざりし一匹は　いずこに行きし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飼い主より離れて　奥山に迷えリ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奥山に迷えリ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九十九匹もあるなり 主よ 良から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ず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は答えぬ　迷いし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者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 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深き山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 分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け行きて見出 ださん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分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け行きて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出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ださん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ja-JP" sz="1800" b="1" dirty="0" smtClean="0"/>
              <a:t>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は超え行き給えり　深き流れを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主は過ぎ行き給えり　暗き夜道を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死に臨める羊の　鳴き声を頼りに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鳴き声を頼り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主よ山道をたどる　血潮は何ぞ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一匹の迷いし者の為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傷は何故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にて裂かれぬ　茨にて裂かれぬ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谷底より空まで　御声ぞ響く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失われし羊は　見いだされたり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御使いらはこたえぬ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ざ共に喜べ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ざ共に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九十九ひきの羊は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九十九ひきの羊は</dc:title>
  <dc:creator>mary</dc:creator>
  <cp:lastModifiedBy>mary</cp:lastModifiedBy>
  <cp:revision>15</cp:revision>
  <dcterms:created xsi:type="dcterms:W3CDTF">2023-07-01T20:50:37Z</dcterms:created>
  <dcterms:modified xsi:type="dcterms:W3CDTF">2023-07-02T20:15:21Z</dcterms:modified>
</cp:coreProperties>
</file>