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5E99-06E6-4277-BE80-E484E48768EB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14AA-8140-4FEF-A8A0-9C698BBC5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5E99-06E6-4277-BE80-E484E48768EB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14AA-8140-4FEF-A8A0-9C698BBC5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5E99-06E6-4277-BE80-E484E48768EB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14AA-8140-4FEF-A8A0-9C698BBC5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5E99-06E6-4277-BE80-E484E48768EB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14AA-8140-4FEF-A8A0-9C698BBC5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5E99-06E6-4277-BE80-E484E48768EB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14AA-8140-4FEF-A8A0-9C698BBC5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5E99-06E6-4277-BE80-E484E48768EB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14AA-8140-4FEF-A8A0-9C698BBC5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5E99-06E6-4277-BE80-E484E48768EB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14AA-8140-4FEF-A8A0-9C698BBC5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5E99-06E6-4277-BE80-E484E48768EB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14AA-8140-4FEF-A8A0-9C698BBC5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5E99-06E6-4277-BE80-E484E48768EB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14AA-8140-4FEF-A8A0-9C698BBC5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5E99-06E6-4277-BE80-E484E48768EB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14AA-8140-4FEF-A8A0-9C698BBC5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5E99-06E6-4277-BE80-E484E48768EB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14AA-8140-4FEF-A8A0-9C698BBC51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D5E99-06E6-4277-BE80-E484E48768EB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314AA-8140-4FEF-A8A0-9C698BBC51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ners Jesus will receive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เยซูทรงรับผู้หล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5040560" cy="5338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พระ</a:t>
            </a:r>
            <a:r>
              <a:rPr lang="th-TH" b="1" dirty="0"/>
              <a:t>เยซูทรงรับผู้หลง</a:t>
            </a:r>
            <a:br>
              <a:rPr lang="th-TH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692696"/>
            <a:ext cx="3312368" cy="4730080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1.แจ้งพระคุณทั่วไปให้ทราบ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พระเยซูทรงรับคนบาป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ผู้ที่ห่างจากทางสวรรค์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ผู้ชักช้ายังอยู่ในบาป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ร้องรับ  </a:t>
            </a:r>
            <a:r>
              <a:rPr lang="en-US" sz="1800" b="1" dirty="0" smtClean="0">
                <a:solidFill>
                  <a:srgbClr val="FF0000"/>
                </a:solidFill>
              </a:rPr>
              <a:t>Refrain   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ร้องเพลงนี้ ด้วยความยินดี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พระเยซู รับคนหลงลี้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ร้องเพลงนี้ ด้วยความยินดี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พระเยซู รับคนหลงลี้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2.เชิญเถิดผู้ที่ใคร่หายเหนื่อย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จงวางใจคำตรัสพระองค์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แม้บาปหนาพระองค์ทรงช่วย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พระเยซูทรงรับผู้หลง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3.พระเยซูทรงรับผู้หลง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ถึงแม้ว่าข้าฯติดบาปมั่น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ได้ชำระโดยเดชพระองค์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เปิดหนทางสู่เมือง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สวรรค์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99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พระเยซูทรงรับผู้หลง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พระเยซูทรงรับผู้หลง </dc:title>
  <dc:creator>mary</dc:creator>
  <cp:lastModifiedBy>mary</cp:lastModifiedBy>
  <cp:revision>5</cp:revision>
  <dcterms:created xsi:type="dcterms:W3CDTF">2023-07-12T19:57:49Z</dcterms:created>
  <dcterms:modified xsi:type="dcterms:W3CDTF">2023-07-13T15:31:43Z</dcterms:modified>
</cp:coreProperties>
</file>