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84CD-FE81-4767-B8EB-616A47A64313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C40DC-00C7-4F9F-AD93-38693C4FD8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่านอยู่หรือเมื่อเขาตรึงองค์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7596336" cy="620688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chemeClr val="bg1"/>
                </a:solidFill>
              </a:rPr>
              <a:t>ท่านอยู่หรือเมื่อเขาตรึงองค์พระเยซู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908720"/>
            <a:ext cx="5256584" cy="501811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1. ท่านอยู่หรือเมื่อเขาตรึงองค์พระเยซู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ท่านอยู่หรือเมื่อเขาตรึงองค์พระเยซู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โอ...นึกถึงทีไรจิตใจไหวหวั่น ไหวหวั่น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ไหวหวั่น ท่านอยู่หรือเมื่อเขาตรึงองค์พระเยซู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2. ท่านอยู่หรือเมื่ออาทิตย์อับแสงสว่าง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ท่านอยู่หรือเมื่ออาทิตย์อับแสงสว่าง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โอ...นึกถึงทีไร จิตใจไหวหวั่น ไหวหวั่น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ไหวหวั่น ท่านอยู่หรือเมื่ออาทิตย์อับแสงสว่าง 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3. ท่านอยู่หรือเมื่อวางพระศพในอุโมงค์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ท่านอยู่หรือเมื่อวางพระศพในอุโมงค์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โอ...นึกถึงทีไร จิตใจไหวหวั่น ไหวหวั่น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ไหวหวั่น ท่านอยู่หรือเมื่อฝังพระศพของพระองค์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4. ท่านอยู่หรือเมื่อพระเยซูคืนพระชนม์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ท่านอยู่หรือเมื่อพระเยซูคืนพระชนม์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โอ...นึกถึงทีไร จิตใจไหวหวั่น ไหวหวั่น 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ไหวหวั่น ท่านอยู่หรือเมื่อพระเยซูคืนพระชนม์...อาเมน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ท่านอยู่หรือเมื่อเขาตรึงองค์พระเยซู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ท่านอยู่หรือเมื่อเขาตรึงองค์พระเยซู</dc:title>
  <dc:creator>mary</dc:creator>
  <cp:lastModifiedBy>mary</cp:lastModifiedBy>
  <cp:revision>5</cp:revision>
  <dcterms:created xsi:type="dcterms:W3CDTF">2023-07-05T17:11:30Z</dcterms:created>
  <dcterms:modified xsi:type="dcterms:W3CDTF">2023-07-06T14:00:51Z</dcterms:modified>
</cp:coreProperties>
</file>