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2E00-21A9-4AE2-9BB5-C723ECB4A8FB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8A86-ABBF-4EB8-9C53-97BB31528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2E00-21A9-4AE2-9BB5-C723ECB4A8FB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8A86-ABBF-4EB8-9C53-97BB31528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2E00-21A9-4AE2-9BB5-C723ECB4A8FB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8A86-ABBF-4EB8-9C53-97BB31528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2E00-21A9-4AE2-9BB5-C723ECB4A8FB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8A86-ABBF-4EB8-9C53-97BB31528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2E00-21A9-4AE2-9BB5-C723ECB4A8FB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8A86-ABBF-4EB8-9C53-97BB31528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2E00-21A9-4AE2-9BB5-C723ECB4A8FB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8A86-ABBF-4EB8-9C53-97BB31528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2E00-21A9-4AE2-9BB5-C723ECB4A8FB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8A86-ABBF-4EB8-9C53-97BB31528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2E00-21A9-4AE2-9BB5-C723ECB4A8FB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8A86-ABBF-4EB8-9C53-97BB31528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2E00-21A9-4AE2-9BB5-C723ECB4A8FB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8A86-ABBF-4EB8-9C53-97BB31528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2E00-21A9-4AE2-9BB5-C723ECB4A8FB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8A86-ABBF-4EB8-9C53-97BB31528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2E00-21A9-4AE2-9BB5-C723ECB4A8FB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8A86-ABBF-4EB8-9C53-97BB31528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22E00-21A9-4AE2-9BB5-C723ECB4A8FB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38A86-ABBF-4EB8-9C53-97BB315284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inety and Nine.jpg"/>
          <p:cNvPicPr>
            <a:picLocks noChangeAspect="1"/>
          </p:cNvPicPr>
          <p:nvPr userDrawn="1"/>
        </p:nvPicPr>
        <p:blipFill>
          <a:blip r:embed="rId14" cstate="print">
            <a:lum bright="3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were ninety and nine that safely lay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4016" y="0"/>
            <a:ext cx="9396536" cy="548680"/>
          </a:xfrm>
        </p:spPr>
        <p:txBody>
          <a:bodyPr>
            <a:noAutofit/>
          </a:bodyPr>
          <a:lstStyle/>
          <a:p>
            <a:r>
              <a:rPr lang="ml-IN" sz="3600" b="1" dirty="0" smtClean="0"/>
              <a:t>തൊണ്ണൂറ്റിയൊൻമ്പതു ആടുകൾ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8748464" cy="3937992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തൊണ്ണൂറ്റിയൊൻമ്പതു ആടുകൾ ക്ഷേമമായ് ആലയിൽ-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എന്നാലൊരെണ്ണം ഉഴന്നലഞ്ഞുപോയ് പൊൻ വാതിലുകൾക്കകലെ,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വിദൂരെയാ പാഴ് മല തന്നിലായ് വിദൂരെ ഇടയനു അന്യനായ്-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വിദൂരെ ഇടയനു അന്യനായ്…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തൊണ്ണൂറ്റിയൊൻപതും നിൻ വകയാം നാഥാ അത് പോരായോ?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എന്നാൽ മൊഴിഞ്ഞു ആ നല്ലിടയൻ മറ്റൊന്നലഞ്ഞു പോയ് -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പാത വളരെ ദുർഘടമാം എന്നാലും ഞാൻ തേടുമെൻ ആടിനായ്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എന്നാലും ഞാൻ പോകുമെൻ ആടിനായ്…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ആരുമൊരിക്കലും അറിഞ്ഞതില്ല താൻ താണ്ടിയ ആഴങ്ങൾ!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നാഥൻ കടന്നു പോയ കൂരിരുൾ നഷ്ടപ്പെട്ടൊരാടിനായ്.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വിദൂരെയായ് കേട്ടതിൻ രോദനം ദയനീയം മരണമോ ആസ്സന്നം,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ദയനീയം മരണമോ ആസ്സന്നം…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നാഥാ നിൻ രക്തത്തിൻ തുള്ളികൾ നീ താണ്ടിയ പാതയിൽ!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വീണ്ടെടുപ്പാനായ് നീ ചിന്തിയതാം ഇടയൻ തൻ ആടിനായ്.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നാഥാ നിൻ പാണികൾ മുറിഞ്ഞുവോ, ഈ രാത്രിയിൽ മുൾ മുന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ആഴ്ന്നതാം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ഈ രാത്രിയിൽ മുൾ മുന ആഴ്ന്നതാം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ഇടി മുഴങ്ങും ആ മാമലയിൽ തല കീഴാം പാറയിൽ-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മുഴങ്ങി സ്വർഗ്ഗത്തിലേക്കാർപ്പുവിളി, കണ്ടേൻ എൻ ആടിനെ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മാലാഘമാർ സ്വർഗ്ഗേ അതേറ്റുപാടി മോദം! നാഥൻ വീണ്ടു തൻ സ്വന്തത്തെ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മോദം! നാഥൻ വീണ്ടു തൻ സ്വന്തത്തെ.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140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തൊണ്ണൂറ്റിയൊൻമ്പതു ആടുകൾ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തൊണ്ണൂറ്റിയൊൻമ്പതു ആടുകൾ ക്ഷേമമായ് ആലയിൽ</dc:title>
  <dc:creator>mary</dc:creator>
  <cp:lastModifiedBy>mary</cp:lastModifiedBy>
  <cp:revision>8</cp:revision>
  <dcterms:created xsi:type="dcterms:W3CDTF">2022-07-29T19:35:59Z</dcterms:created>
  <dcterms:modified xsi:type="dcterms:W3CDTF">2023-07-04T15:40:50Z</dcterms:modified>
</cp:coreProperties>
</file>