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2451-5F22-4A7D-A6CE-058813C35217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55DD7-B0DD-4B39-A26A-C5713CCE10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were ninety and nine that safely lay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6840760" cy="432047"/>
          </a:xfrm>
        </p:spPr>
        <p:txBody>
          <a:bodyPr>
            <a:normAutofit fontScale="90000"/>
          </a:bodyPr>
          <a:lstStyle/>
          <a:p>
            <a:r>
              <a:rPr lang="ta-IN" sz="3200" b="1" dirty="0" smtClean="0"/>
              <a:t>அந்த தொண்ணூறும் ஒன்பதும்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48" y="1529408"/>
            <a:ext cx="9828584" cy="5328592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அந்த தொண்ணூறும் ஒன்பதும் பத்திரமாய் இருக்க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கூடாரத்தில், ஒன்று மட்டும் அலைந்து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காட்டில் தொலைந்து தங்க வாசல் வெளியே,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அது பாலைவனம் எங்கும் தூரமாய்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மேய்ப்பனின் அன்பான மேய்ச்சலின்றி,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மேய்ப்பனின் அன்பான காவலின்றி.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இந்த தொண்ணூறும் ஒன்பதும் பத்திரமாய் இருக்க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போதாதா? நல் மேய்ப்பன் சொல்கிறார்,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ஆடது என்னை விட்டே சென்றதே,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 பாதையும் கடினம் தூரம் தான்,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ஆனாலும் நான் சென்று தேடிடுவேன்,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சென்றங்கே என் ஆட்டை தேடிடுவேன்.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நல் மேய்ப்பன் கடந்த ஆழம் தூரம்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யார் அறிவார்? அவர் கடந்த இருளும்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தன் ஆட்டை மீட்க சென்ற தால்,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அதன் ஓசை கேட்டு சென்றங்கே,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சாகும் தருணம் சப்தம் கேட்டு,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சாகும் தருணம் கண்டெடுத்தார்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நீர் நடந்த பாதையில் இரத்தம் சிந்தியதால்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பாதை காட்டுதே, அது தொலைந்து அலைந்த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ஆட்டை மீட்க மீட்டு மந்தை சேர்க்க,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உந்தன் கைகளில் காயம் ஏன்?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இன்று முட்களும் துளைத்ததே,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இன்று முட்களும் துளைத்ததே.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ஆம் மலைகள் மேலும் பாறைகள் மீதும்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கேட்குதே, மேலோக வாசலில் ஆனந்தம்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மீட்டேன் எந்தன் ஆட்டை,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தூதரும் சிம்மாசனம் முன்பே,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ஆண்டவர் மீட்டார் தம் சொந்தத்தையே,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ஆனந்தம் ஆண்டவர் மீட்டுக்கெண்டார்.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175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அந்த தொண்ணூறும் ஒன்பதும்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அந்த தொண்ணூறும் ஒன்பதும்</dc:title>
  <dc:creator>mary</dc:creator>
  <cp:lastModifiedBy>mary</cp:lastModifiedBy>
  <cp:revision>8</cp:revision>
  <dcterms:created xsi:type="dcterms:W3CDTF">2023-07-02T21:00:14Z</dcterms:created>
  <dcterms:modified xsi:type="dcterms:W3CDTF">2023-07-03T17:56:50Z</dcterms:modified>
</cp:coreProperties>
</file>