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DA647-6FDB-4F46-9436-CA3292E96FDA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CA770-7DD3-442D-9863-7958103022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 ke sipahi aaage kadam 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964488" cy="650503"/>
          </a:xfrm>
        </p:spPr>
        <p:txBody>
          <a:bodyPr>
            <a:noAutofit/>
          </a:bodyPr>
          <a:lstStyle/>
          <a:p>
            <a:r>
              <a:rPr lang="hi-IN" sz="2500" b="1" dirty="0"/>
              <a:t>येसु के सिपाही आगे कदम </a:t>
            </a:r>
            <a:r>
              <a:rPr lang="hi-IN" sz="2500" b="1" dirty="0" smtClean="0"/>
              <a:t>मार</a:t>
            </a:r>
            <a:r>
              <a:rPr lang="en-US" sz="2500" b="1" dirty="0" smtClean="0"/>
              <a:t>  </a:t>
            </a:r>
            <a:r>
              <a:rPr lang="nl-NL" sz="2500" b="1" dirty="0" smtClean="0"/>
              <a:t>Yeshu </a:t>
            </a:r>
            <a:r>
              <a:rPr lang="nl-NL" sz="2500" b="1" dirty="0" smtClean="0"/>
              <a:t>ke sipahi aaage kadam mar</a:t>
            </a:r>
            <a:endParaRPr lang="en-US" sz="25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008" y="692696"/>
            <a:ext cx="8928992" cy="5805264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सिपाही आगे कदम मार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 सलीब है आगे तेरे नमूदार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तेरा शाही पेशवा है यीशु मसीह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उसके झंडे आगे चलते हैं सरीह</a:t>
            </a:r>
          </a:p>
          <a:p>
            <a:pPr algn="l"/>
            <a:endParaRPr lang="hi-IN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यीशु के सिपाही आगे कदम मार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कि सलीब है आगे तेरे नमूदार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इस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निशान को देख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के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भागता है शैतान, 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आगे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ऐ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सिपाही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फतह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अपनी मान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सन्ना की आवाज़ से दो जख है लरज़ान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भाइयों हम्द ओ सन्ना गाओ खुश इलहान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लश्कर सी कलीसिया जंग में चढ़ती है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साबिक के बुजुर्ग को याद में रखती है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हम एक बदन दो भाइयों एक है वे तकरीफ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एक तालीम और आसरा उलफ़त में भी एक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ताज और तख्त हैं फानी राज है बे कयाम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की कलीसिया रहती ता दवाम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यह है उसका वायदा कि सब फाटकें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दोजख की न गालिब उस पर आवेंगी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sipahi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namudara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peshava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jhande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chalate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sariha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Yishu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sipahi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agge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kadam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mara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salib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agge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tere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namudara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Bhagata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sipahi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Fatah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larajaana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bhaiyo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ilahana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Lashkar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chadhati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bujurg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rakhti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bhaiyo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takarifa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ulfat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kayama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davama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vayada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fatake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Dojakh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us par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avegi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268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येसु के सिपाही आगे कदम मार  Yeshu ke sipahi aaage kadam mar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येसु के सिपाही आगे कदम मार</dc:title>
  <dc:creator>mary</dc:creator>
  <cp:lastModifiedBy>mary</cp:lastModifiedBy>
  <cp:revision>7</cp:revision>
  <dcterms:created xsi:type="dcterms:W3CDTF">2022-09-30T16:58:52Z</dcterms:created>
  <dcterms:modified xsi:type="dcterms:W3CDTF">2023-07-21T16:37:14Z</dcterms:modified>
</cp:coreProperties>
</file>