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49" d="100"/>
          <a:sy n="49" d="100"/>
        </p:scale>
        <p:origin x="-2333" y="-4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E969A-A9FA-45B7-A244-7B8D9ACAF0AC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18784-A687-431A-AD7D-5CE19854A5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ward, Christian Soldier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520280" cy="506487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يا جنود الرب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548680"/>
            <a:ext cx="5752728" cy="5904656"/>
          </a:xfrm>
        </p:spPr>
        <p:txBody>
          <a:bodyPr numCol="2">
            <a:noAutofit/>
          </a:bodyPr>
          <a:lstStyle/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تنتهي الممالك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تسقط التيجان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إنما كالصخرِ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بيعةُ الرحمان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يسوعُ حبانا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وعده الكريمْ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لن تقوى عليها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أبوابُ الجحيم</a:t>
            </a:r>
          </a:p>
          <a:p>
            <a:pPr algn="r"/>
            <a:endParaRPr lang="ar-A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هيا يا شعوبُ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معنا في التسبيح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نعبد دواما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ربَّنا المسيح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قدِّموا التعظيما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دوما للآباد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والأملاكُ تشدو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 كل العباد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</a:t>
            </a:r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جنودَ الرب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هيا للقتال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وانظروا للفادي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سيدِ الأبطال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يسوعُ المليكُ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رأسُ جيشِنا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فاحملوا السلاحا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ضدَّ خصمنا</a:t>
            </a:r>
          </a:p>
          <a:p>
            <a:pPr algn="r"/>
            <a:endParaRPr lang="ar-A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5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500" b="1" dirty="0" smtClean="0">
                <a:solidFill>
                  <a:srgbClr val="FF0000"/>
                </a:solidFill>
              </a:rPr>
              <a:t>يا جنود الرب</a:t>
            </a:r>
          </a:p>
          <a:p>
            <a:pPr algn="r"/>
            <a:r>
              <a:rPr lang="ar-AE" sz="1500" b="1" dirty="0" smtClean="0">
                <a:solidFill>
                  <a:srgbClr val="FF0000"/>
                </a:solidFill>
              </a:rPr>
              <a:t>هيا للأمام</a:t>
            </a:r>
          </a:p>
          <a:p>
            <a:pPr algn="r"/>
            <a:r>
              <a:rPr lang="ar-AE" sz="1500" b="1" dirty="0" smtClean="0">
                <a:solidFill>
                  <a:srgbClr val="FF0000"/>
                </a:solidFill>
              </a:rPr>
              <a:t>واتبعوا ذا الفادي</a:t>
            </a:r>
          </a:p>
          <a:p>
            <a:pPr algn="r"/>
            <a:r>
              <a:rPr lang="ar-AE" sz="1500" b="1" dirty="0" smtClean="0">
                <a:solidFill>
                  <a:srgbClr val="FF0000"/>
                </a:solidFill>
              </a:rPr>
              <a:t>ريِّسَ السلامْ</a:t>
            </a:r>
          </a:p>
          <a:p>
            <a:pPr algn="r"/>
            <a:endParaRPr lang="ar-A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مثل جيش ظافرْ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بيعةُ الرحمن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نسعى للأمام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نغلب الشيطان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انقسامَ فينا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أيها الإخوان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واحد في الحبِّ</a:t>
            </a:r>
          </a:p>
          <a:p>
            <a:pPr algn="r"/>
            <a:r>
              <a:rPr lang="ar-A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وكذا الإيمان</a:t>
            </a:r>
          </a:p>
          <a:p>
            <a:pPr algn="r"/>
            <a:endParaRPr lang="ar-A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95</Words>
  <Application>Microsoft Office PowerPoint</Application>
  <PresentationFormat>On-screen Show (4:3)</PresentationFormat>
  <Paragraphs>48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يا جنود الرب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يا جنود الرب</dc:title>
  <dc:creator>mary</dc:creator>
  <cp:lastModifiedBy>mary</cp:lastModifiedBy>
  <cp:revision>6</cp:revision>
  <dcterms:created xsi:type="dcterms:W3CDTF">2022-09-30T16:33:09Z</dcterms:created>
  <dcterms:modified xsi:type="dcterms:W3CDTF">2023-07-24T00:59:35Z</dcterms:modified>
</cp:coreProperties>
</file>