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5F4DC-FA1A-4213-A39E-C65C99B5F3E0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87D99-0B8C-4B5E-9ADF-249CC535F2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5F4DC-FA1A-4213-A39E-C65C99B5F3E0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87D99-0B8C-4B5E-9ADF-249CC535F2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5F4DC-FA1A-4213-A39E-C65C99B5F3E0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87D99-0B8C-4B5E-9ADF-249CC535F2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5F4DC-FA1A-4213-A39E-C65C99B5F3E0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87D99-0B8C-4B5E-9ADF-249CC535F2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5F4DC-FA1A-4213-A39E-C65C99B5F3E0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87D99-0B8C-4B5E-9ADF-249CC535F2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5F4DC-FA1A-4213-A39E-C65C99B5F3E0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87D99-0B8C-4B5E-9ADF-249CC535F2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5F4DC-FA1A-4213-A39E-C65C99B5F3E0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87D99-0B8C-4B5E-9ADF-249CC535F2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5F4DC-FA1A-4213-A39E-C65C99B5F3E0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87D99-0B8C-4B5E-9ADF-249CC535F2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5F4DC-FA1A-4213-A39E-C65C99B5F3E0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87D99-0B8C-4B5E-9ADF-249CC535F2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5F4DC-FA1A-4213-A39E-C65C99B5F3E0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87D99-0B8C-4B5E-9ADF-249CC535F2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5F4DC-FA1A-4213-A39E-C65C99B5F3E0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87D99-0B8C-4B5E-9ADF-249CC535F2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5F4DC-FA1A-4213-A39E-C65C99B5F3E0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87D99-0B8C-4B5E-9ADF-249CC535F2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reat is Thy faithfulnes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فاقت أمانة ربي الأوصا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0"/>
            <a:ext cx="3600400" cy="548680"/>
          </a:xfrm>
        </p:spPr>
        <p:txBody>
          <a:bodyPr>
            <a:noAutofit/>
          </a:bodyPr>
          <a:lstStyle/>
          <a:p>
            <a:r>
              <a:rPr lang="ar-AE" sz="3200" b="1" dirty="0" smtClean="0"/>
              <a:t>فاقت </a:t>
            </a:r>
            <a:r>
              <a:rPr lang="ar-AE" sz="3200" b="1" dirty="0"/>
              <a:t>أمانة ربي الأوصاف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47864" y="548680"/>
            <a:ext cx="2656384" cy="6120680"/>
          </a:xfrm>
        </p:spPr>
        <p:txBody>
          <a:bodyPr>
            <a:noAutofit/>
          </a:bodyPr>
          <a:lstStyle/>
          <a:p>
            <a:pPr algn="r"/>
            <a:r>
              <a:rPr lang="ar-A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1- فاقت أمانة ربي الأوصاف</a:t>
            </a:r>
          </a:p>
          <a:p>
            <a:pPr algn="r"/>
            <a:r>
              <a:rPr lang="ar-A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لا تتغير ولا تحول</a:t>
            </a:r>
          </a:p>
          <a:p>
            <a:pPr algn="r"/>
            <a:r>
              <a:rPr lang="ar-A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دوما يجدد لنا الألطاف</a:t>
            </a:r>
          </a:p>
          <a:p>
            <a:pPr algn="r"/>
            <a:r>
              <a:rPr lang="ar-A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لا تتبدل ولا تزول</a:t>
            </a:r>
          </a:p>
          <a:p>
            <a:pPr algn="r"/>
            <a:endParaRPr lang="ar-AE" sz="1700" b="1" dirty="0" smtClean="0">
              <a:solidFill>
                <a:srgbClr val="FF0000"/>
              </a:solidFill>
            </a:endParaRPr>
          </a:p>
          <a:p>
            <a:pPr algn="r"/>
            <a:r>
              <a:rPr lang="ar-AE" sz="1700" b="1" dirty="0" smtClean="0">
                <a:solidFill>
                  <a:srgbClr val="FF0000"/>
                </a:solidFill>
              </a:rPr>
              <a:t>القرار</a:t>
            </a:r>
          </a:p>
          <a:p>
            <a:pPr algn="r"/>
            <a:r>
              <a:rPr lang="ar-AE" sz="1700" b="1" dirty="0" smtClean="0">
                <a:solidFill>
                  <a:srgbClr val="FF0000"/>
                </a:solidFill>
              </a:rPr>
              <a:t>وفاؤك عظيم وفاؤك عظيم</a:t>
            </a:r>
          </a:p>
          <a:p>
            <a:pPr algn="r"/>
            <a:r>
              <a:rPr lang="ar-AE" sz="1700" b="1" dirty="0" smtClean="0">
                <a:solidFill>
                  <a:srgbClr val="FF0000"/>
                </a:solidFill>
              </a:rPr>
              <a:t>كل صباح وفير جديد</a:t>
            </a:r>
          </a:p>
          <a:p>
            <a:pPr algn="r"/>
            <a:r>
              <a:rPr lang="ar-AE" sz="1700" b="1" dirty="0" smtClean="0">
                <a:solidFill>
                  <a:srgbClr val="FF0000"/>
                </a:solidFill>
              </a:rPr>
              <a:t>كل إعوازي أعدت لي يدك</a:t>
            </a:r>
          </a:p>
          <a:p>
            <a:pPr algn="r"/>
            <a:r>
              <a:rPr lang="ar-AE" sz="1700" b="1" dirty="0" smtClean="0">
                <a:solidFill>
                  <a:srgbClr val="FF0000"/>
                </a:solidFill>
              </a:rPr>
              <a:t>سام وفاؤك لي ومجيد</a:t>
            </a:r>
          </a:p>
          <a:p>
            <a:pPr algn="r"/>
            <a:endParaRPr lang="ar-AE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2- صيفا شتاء ربيعا حصادا</a:t>
            </a:r>
          </a:p>
          <a:p>
            <a:pPr algn="r"/>
            <a:r>
              <a:rPr lang="ar-A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كل النجوم بالصمت تذيع</a:t>
            </a:r>
          </a:p>
          <a:p>
            <a:pPr algn="r"/>
            <a:r>
              <a:rPr lang="ar-A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كل الوجود أحياء جمادا</a:t>
            </a:r>
          </a:p>
          <a:p>
            <a:pPr algn="r"/>
            <a:r>
              <a:rPr lang="ar-A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يوما فيوما تنادي الجميع</a:t>
            </a:r>
          </a:p>
          <a:p>
            <a:pPr algn="r"/>
            <a:endParaRPr lang="ar-AE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3- إن حضورك معي مرشدي</a:t>
            </a:r>
          </a:p>
          <a:p>
            <a:pPr algn="r"/>
            <a:r>
              <a:rPr lang="ar-A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يهب الصفح ونور اليقين</a:t>
            </a:r>
          </a:p>
          <a:p>
            <a:pPr algn="r"/>
            <a:r>
              <a:rPr lang="ar-A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قوة اليوم وهدى للغد</a:t>
            </a:r>
          </a:p>
          <a:p>
            <a:pPr algn="r"/>
            <a:r>
              <a:rPr lang="ar-A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يمنحُ الكل لنا كل حين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74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فاقت أمانة ربي الأوصاف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فاقت أمانة ربي الأوصاف</dc:title>
  <dc:creator>mary</dc:creator>
  <cp:lastModifiedBy>mary</cp:lastModifiedBy>
  <cp:revision>7</cp:revision>
  <dcterms:created xsi:type="dcterms:W3CDTF">2023-07-14T15:50:40Z</dcterms:created>
  <dcterms:modified xsi:type="dcterms:W3CDTF">2023-07-14T20:54:36Z</dcterms:modified>
</cp:coreProperties>
</file>