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7DBA-34E2-4988-AA6C-A5761C10A088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A00A-03C4-4D18-8C15-5D19053A68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7DBA-34E2-4988-AA6C-A5761C10A088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A00A-03C4-4D18-8C15-5D19053A68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7DBA-34E2-4988-AA6C-A5761C10A088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A00A-03C4-4D18-8C15-5D19053A68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7DBA-34E2-4988-AA6C-A5761C10A088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A00A-03C4-4D18-8C15-5D19053A68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7DBA-34E2-4988-AA6C-A5761C10A088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A00A-03C4-4D18-8C15-5D19053A68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7DBA-34E2-4988-AA6C-A5761C10A088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A00A-03C4-4D18-8C15-5D19053A68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7DBA-34E2-4988-AA6C-A5761C10A088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A00A-03C4-4D18-8C15-5D19053A68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7DBA-34E2-4988-AA6C-A5761C10A088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A00A-03C4-4D18-8C15-5D19053A68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7DBA-34E2-4988-AA6C-A5761C10A088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A00A-03C4-4D18-8C15-5D19053A68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7DBA-34E2-4988-AA6C-A5761C10A088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A00A-03C4-4D18-8C15-5D19053A68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7DBA-34E2-4988-AA6C-A5761C10A088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5A00A-03C4-4D18-8C15-5D19053A68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07DBA-34E2-4988-AA6C-A5761C10A088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5A00A-03C4-4D18-8C15-5D19053A68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ock of Ages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1"/>
            <a:ext cx="6552728" cy="432048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أيها </a:t>
            </a:r>
            <a:r>
              <a:rPr lang="ar-AE" b="1" dirty="0"/>
              <a:t>الفادي الغفور ملجإي صخر الدهور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4128" y="764704"/>
            <a:ext cx="2008312" cy="4658072"/>
          </a:xfrm>
        </p:spPr>
        <p:txBody>
          <a:bodyPr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1 - أيها الفادي الغفورْ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ملجإي صخرَ الدهورْ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أُمحُ إثمي يا رحيمْ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أنت عونٌ للأثيمْ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طهِّرَنّي بدماكْ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مُجيباً مَن دعاكْ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أنت غفّارُ الذنوبْ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أنت ستّارُ العيوبْ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أنت يا ربَّ الهُدَى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كُن لنفسي مُرشِدا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كي أعيشَ الدهرَ لكْ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طاهراً مثل مَلَكْ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ومتى حلَّ الأجلْ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وانتهى كلُّ عملْ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فأَنِلْني في حِماكْ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منزلاً قُربَ سناكْ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أيها الفادي الغفورْ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ملجإي صخرَ الدهورْ</a:t>
            </a:r>
          </a:p>
          <a:p>
            <a:pPr algn="r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69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أيها الفادي الغفور ملجإي صخر الدهور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أيها الفادي الغفور ملجإي صخر الدهور</dc:title>
  <dc:creator>mary</dc:creator>
  <cp:lastModifiedBy>mary</cp:lastModifiedBy>
  <cp:revision>4</cp:revision>
  <dcterms:created xsi:type="dcterms:W3CDTF">2023-07-26T19:03:31Z</dcterms:created>
  <dcterms:modified xsi:type="dcterms:W3CDTF">2023-07-31T18:33:41Z</dcterms:modified>
</cp:coreProperties>
</file>