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 autoAdjust="0"/>
    <p:restoredTop sz="94681" autoAdjust="0"/>
  </p:normalViewPr>
  <p:slideViewPr>
    <p:cSldViewPr>
      <p:cViewPr varScale="1">
        <p:scale>
          <a:sx n="62" d="100"/>
          <a:sy n="62" d="100"/>
        </p:scale>
        <p:origin x="-1373" y="-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8F98A-4245-48FA-96E5-6598CB23C4BF}" type="datetimeFigureOut">
              <a:rPr lang="en-US" smtClean="0"/>
              <a:pPr/>
              <a:t>7/11/2023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EB408-2046-45C1-BD0E-4B57CF7535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8F98A-4245-48FA-96E5-6598CB23C4BF}" type="datetimeFigureOut">
              <a:rPr lang="en-US" smtClean="0"/>
              <a:pPr/>
              <a:t>7/11/2023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EB408-2046-45C1-BD0E-4B57CF7535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8F98A-4245-48FA-96E5-6598CB23C4BF}" type="datetimeFigureOut">
              <a:rPr lang="en-US" smtClean="0"/>
              <a:pPr/>
              <a:t>7/11/2023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EB408-2046-45C1-BD0E-4B57CF7535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8F98A-4245-48FA-96E5-6598CB23C4BF}" type="datetimeFigureOut">
              <a:rPr lang="en-US" smtClean="0"/>
              <a:pPr/>
              <a:t>7/11/2023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EB408-2046-45C1-BD0E-4B57CF7535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8F98A-4245-48FA-96E5-6598CB23C4BF}" type="datetimeFigureOut">
              <a:rPr lang="en-US" smtClean="0"/>
              <a:pPr/>
              <a:t>7/11/2023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EB408-2046-45C1-BD0E-4B57CF7535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8F98A-4245-48FA-96E5-6598CB23C4BF}" type="datetimeFigureOut">
              <a:rPr lang="en-US" smtClean="0"/>
              <a:pPr/>
              <a:t>7/11/2023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EB408-2046-45C1-BD0E-4B57CF7535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8F98A-4245-48FA-96E5-6598CB23C4BF}" type="datetimeFigureOut">
              <a:rPr lang="en-US" smtClean="0"/>
              <a:pPr/>
              <a:t>7/11/2023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EB408-2046-45C1-BD0E-4B57CF7535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8F98A-4245-48FA-96E5-6598CB23C4BF}" type="datetimeFigureOut">
              <a:rPr lang="en-US" smtClean="0"/>
              <a:pPr/>
              <a:t>7/11/2023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EB408-2046-45C1-BD0E-4B57CF7535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8F98A-4245-48FA-96E5-6598CB23C4BF}" type="datetimeFigureOut">
              <a:rPr lang="en-US" smtClean="0"/>
              <a:pPr/>
              <a:t>7/11/2023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EB408-2046-45C1-BD0E-4B57CF7535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8F98A-4245-48FA-96E5-6598CB23C4BF}" type="datetimeFigureOut">
              <a:rPr lang="en-US" smtClean="0"/>
              <a:pPr/>
              <a:t>7/11/2023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EB408-2046-45C1-BD0E-4B57CF7535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8F98A-4245-48FA-96E5-6598CB23C4BF}" type="datetimeFigureOut">
              <a:rPr lang="en-US" smtClean="0"/>
              <a:pPr/>
              <a:t>7/11/2023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EB408-2046-45C1-BD0E-4B57CF7535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48F98A-4245-48FA-96E5-6598CB23C4BF}" type="datetimeFigureOut">
              <a:rPr lang="en-US" smtClean="0"/>
              <a:pPr/>
              <a:t>7/11/2023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6EB408-2046-45C1-BD0E-4B57CF75357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ll Glory Laud and Honor.jpg"/>
          <p:cNvPicPr>
            <a:picLocks noChangeAspect="1"/>
          </p:cNvPicPr>
          <p:nvPr userDrawn="1"/>
        </p:nvPicPr>
        <p:blipFill>
          <a:blip r:embed="rId14" cstate="print">
            <a:lum bright="46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ll Glory Laud and Honor piano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23728" y="404664"/>
            <a:ext cx="4968552" cy="434479"/>
          </a:xfrm>
        </p:spPr>
        <p:txBody>
          <a:bodyPr>
            <a:normAutofit fontScale="90000"/>
          </a:bodyPr>
          <a:lstStyle/>
          <a:p>
            <a:r>
              <a:rPr lang="az-Cyrl-AZ" b="1" dirty="0" smtClean="0"/>
              <a:t>Осанна, честь и слава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1340768"/>
            <a:ext cx="8496944" cy="4968552"/>
          </a:xfrm>
        </p:spPr>
        <p:txBody>
          <a:bodyPr numCol="2">
            <a:noAutofit/>
          </a:bodyPr>
          <a:lstStyle/>
          <a:p>
            <a:pPr algn="l"/>
            <a:r>
              <a:rPr lang="ru-RU" sz="1800" b="1" dirty="0" smtClean="0">
                <a:solidFill>
                  <a:srgbClr val="FF0000"/>
                </a:solidFill>
              </a:rPr>
              <a:t>Припев</a:t>
            </a:r>
          </a:p>
          <a:p>
            <a:pPr algn="l"/>
            <a:r>
              <a:rPr lang="ru-RU" sz="1800" b="1" dirty="0" smtClean="0">
                <a:solidFill>
                  <a:srgbClr val="FF0000"/>
                </a:solidFill>
              </a:rPr>
              <a:t>Осанна, честь и слава,</a:t>
            </a:r>
          </a:p>
          <a:p>
            <a:pPr algn="l"/>
            <a:r>
              <a:rPr lang="ru-RU" sz="1800" b="1" dirty="0" smtClean="0">
                <a:solidFill>
                  <a:srgbClr val="FF0000"/>
                </a:solidFill>
              </a:rPr>
              <a:t>Спаситель наш Иисус,</a:t>
            </a:r>
          </a:p>
          <a:p>
            <a:pPr algn="l"/>
            <a:r>
              <a:rPr lang="ru-RU" sz="1800" b="1" dirty="0" smtClean="0">
                <a:solidFill>
                  <a:srgbClr val="FF0000"/>
                </a:solidFill>
              </a:rPr>
              <a:t>Тебе в тот день звучала</a:t>
            </a:r>
          </a:p>
          <a:p>
            <a:pPr algn="l"/>
            <a:r>
              <a:rPr lang="ru-RU" sz="1800" b="1" dirty="0" smtClean="0">
                <a:solidFill>
                  <a:srgbClr val="FF0000"/>
                </a:solidFill>
              </a:rPr>
              <a:t>Из чистых детских уст.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Израиля надежда,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Давида Царь и Сын,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Грядущий в имя Божье,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Всемирный Властелин.</a:t>
            </a:r>
          </a:p>
          <a:p>
            <a:pPr algn="l"/>
            <a:endParaRPr lang="ru-RU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Хор ангелов небесных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Тебе хвалу поёт,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Им вторит повсеместно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Искупленный народ.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ru-RU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Толпа с ветвями, с пеньем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На встречу шла Тебе.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Перед Тобой в смиреньи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Склоняемся в мольбе.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ru-RU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Тебе перед страданьем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Спешила дар принесть.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Тебе в небес сияньи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Поют хвалу и честь.</a:t>
            </a:r>
          </a:p>
          <a:p>
            <a:pPr algn="l"/>
            <a:endParaRPr lang="ru-RU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5. Ты слышал песни многих,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 нам теперь внемли,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Грядущий в мир от Бога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Царь неба и земли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120</Words>
  <Application>Microsoft Office PowerPoint</Application>
  <PresentationFormat>On-screen Show (4:3)</PresentationFormat>
  <Paragraphs>33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Осанна, честь и слава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Осанна, честь и слава</dc:title>
  <dc:creator>mary</dc:creator>
  <cp:lastModifiedBy>mary</cp:lastModifiedBy>
  <cp:revision>6</cp:revision>
  <dcterms:created xsi:type="dcterms:W3CDTF">2023-07-10T19:12:32Z</dcterms:created>
  <dcterms:modified xsi:type="dcterms:W3CDTF">2023-07-11T21:06:44Z</dcterms:modified>
</cp:coreProperties>
</file>