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29647-65D7-4B96-A687-604A7B3215F0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33278-4A7B-4BC1-AA07-B478B167AD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перед, солдаты Христ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583264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Вперед</a:t>
            </a:r>
            <a:r>
              <a:rPr lang="az-Cyrl-AZ" b="1" dirty="0"/>
              <a:t>, солдаты Христа!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9145016" cy="5328592"/>
          </a:xfrm>
        </p:spPr>
        <p:txBody>
          <a:bodyPr numCol="2">
            <a:noAutofit/>
          </a:bodyPr>
          <a:lstStyle/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Воинство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Христов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шествуй, словно  в бой!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крестом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Иисуса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что  возглавил строй!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Царcтвенный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Владыка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битву нас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Гдe eгo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Знамена-там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победa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ждет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Воинство Христово, шествуй, </a:t>
            </a:r>
            <a:r>
              <a:rPr lang="ru-RU" sz="1700" b="1" dirty="0" smtClean="0">
                <a:solidFill>
                  <a:srgbClr val="FF0000"/>
                </a:solidFill>
              </a:rPr>
              <a:t>словно </a:t>
            </a:r>
            <a:r>
              <a:rPr lang="ru-RU" sz="1700" b="1" dirty="0" smtClean="0">
                <a:solidFill>
                  <a:srgbClr val="FF0000"/>
                </a:solidFill>
              </a:rPr>
              <a:t>в </a:t>
            </a:r>
            <a:r>
              <a:rPr lang="ru-RU" sz="1700" b="1" dirty="0" smtClean="0">
                <a:solidFill>
                  <a:srgbClr val="FF0000"/>
                </a:solidFill>
              </a:rPr>
              <a:t>бой</a:t>
            </a:r>
            <a:r>
              <a:rPr lang="ru-RU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За крестом Иисуса</a:t>
            </a:r>
            <a:r>
              <a:rPr lang="ru-RU" sz="1700" b="1" dirty="0" smtClean="0">
                <a:solidFill>
                  <a:srgbClr val="FF0000"/>
                </a:solidFill>
              </a:rPr>
              <a:t>, </a:t>
            </a:r>
            <a:r>
              <a:rPr lang="ru-RU" sz="1700" b="1" dirty="0" smtClean="0">
                <a:solidFill>
                  <a:srgbClr val="FF0000"/>
                </a:solidFill>
              </a:rPr>
              <a:t>что возглавил строй!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ь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ей церкви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мощно движутcя  ряды;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Братья, мы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ступаeм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стопам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святых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навек  едины, не  разделены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плaмeни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Ученья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вере и любви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Могут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нуть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</a:t>
            </a:r>
            <a:r>
              <a:rPr lang="az-Cyrl-AZ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ть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az-Cyrl-AZ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емл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Иисуса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церковь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прейдет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ек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повергну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церковь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кие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врата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</a:t>
            </a:r>
            <a:r>
              <a:rPr lang="az-Cyrl-AZ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силе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Слово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иод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вп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ды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нами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</a:t>
            </a: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триумфальном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гимн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йт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az-Cyrl-AZ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az-Cyrl-AZ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ь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ву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олю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Ангелы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люди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192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Вперед, солдаты Христа!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Вперед, солдаты Христа! </dc:title>
  <dc:creator>mary</dc:creator>
  <cp:lastModifiedBy>mary</cp:lastModifiedBy>
  <cp:revision>65</cp:revision>
  <dcterms:created xsi:type="dcterms:W3CDTF">2023-07-18T18:25:35Z</dcterms:created>
  <dcterms:modified xsi:type="dcterms:W3CDTF">2023-07-19T18:14:56Z</dcterms:modified>
</cp:coreProperties>
</file>