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0C7EF-E10B-45E6-BC73-EF320A277445}" type="datetimeFigureOut">
              <a:rPr lang="en-US" smtClean="0"/>
              <a:pPr/>
              <a:t>7/22/2023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A8F52-968D-4D04-BE7C-649C3E885D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0C7EF-E10B-45E6-BC73-EF320A277445}" type="datetimeFigureOut">
              <a:rPr lang="en-US" smtClean="0"/>
              <a:pPr/>
              <a:t>7/22/2023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A8F52-968D-4D04-BE7C-649C3E885D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0C7EF-E10B-45E6-BC73-EF320A277445}" type="datetimeFigureOut">
              <a:rPr lang="en-US" smtClean="0"/>
              <a:pPr/>
              <a:t>7/22/2023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A8F52-968D-4D04-BE7C-649C3E885D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0C7EF-E10B-45E6-BC73-EF320A277445}" type="datetimeFigureOut">
              <a:rPr lang="en-US" smtClean="0"/>
              <a:pPr/>
              <a:t>7/22/2023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A8F52-968D-4D04-BE7C-649C3E885D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0C7EF-E10B-45E6-BC73-EF320A277445}" type="datetimeFigureOut">
              <a:rPr lang="en-US" smtClean="0"/>
              <a:pPr/>
              <a:t>7/22/2023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A8F52-968D-4D04-BE7C-649C3E885D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0C7EF-E10B-45E6-BC73-EF320A277445}" type="datetimeFigureOut">
              <a:rPr lang="en-US" smtClean="0"/>
              <a:pPr/>
              <a:t>7/22/2023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A8F52-968D-4D04-BE7C-649C3E885D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0C7EF-E10B-45E6-BC73-EF320A277445}" type="datetimeFigureOut">
              <a:rPr lang="en-US" smtClean="0"/>
              <a:pPr/>
              <a:t>7/22/2023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A8F52-968D-4D04-BE7C-649C3E885D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0C7EF-E10B-45E6-BC73-EF320A277445}" type="datetimeFigureOut">
              <a:rPr lang="en-US" smtClean="0"/>
              <a:pPr/>
              <a:t>7/22/2023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A8F52-968D-4D04-BE7C-649C3E885D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0C7EF-E10B-45E6-BC73-EF320A277445}" type="datetimeFigureOut">
              <a:rPr lang="en-US" smtClean="0"/>
              <a:pPr/>
              <a:t>7/22/2023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A8F52-968D-4D04-BE7C-649C3E885D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0C7EF-E10B-45E6-BC73-EF320A277445}" type="datetimeFigureOut">
              <a:rPr lang="en-US" smtClean="0"/>
              <a:pPr/>
              <a:t>7/22/2023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A8F52-968D-4D04-BE7C-649C3E885D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0C7EF-E10B-45E6-BC73-EF320A277445}" type="datetimeFigureOut">
              <a:rPr lang="en-US" smtClean="0"/>
              <a:pPr/>
              <a:t>7/22/2023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A8F52-968D-4D04-BE7C-649C3E885D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40C7EF-E10B-45E6-BC73-EF320A277445}" type="datetimeFigureOut">
              <a:rPr lang="en-US" smtClean="0"/>
              <a:pPr/>
              <a:t>7/22/2023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DA8F52-968D-4D04-BE7C-649C3E885D4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믿는 사람들은 주의 군사니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Yutham Seivom Vaaru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69858" y="76980"/>
            <a:ext cx="9396536" cy="620688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800" b="1" dirty="0" smtClean="0"/>
              <a:t> </a:t>
            </a:r>
            <a:r>
              <a:rPr lang="en-US" sz="2800" b="1" dirty="0" err="1" smtClean="0"/>
              <a:t>Yutham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Seivom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Vaarum</a:t>
            </a:r>
            <a:r>
              <a:rPr lang="en-US" sz="2800" b="1" dirty="0" smtClean="0"/>
              <a:t>  </a:t>
            </a:r>
            <a:r>
              <a:rPr lang="ta-IN" sz="2800" b="1" dirty="0" smtClean="0"/>
              <a:t>யுத்தம் செய்வோம் வாரும்</a:t>
            </a: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400" b="1" dirty="0"/>
              <a:t/>
            </a:r>
            <a:br>
              <a:rPr lang="en-US" sz="2400" b="1" dirty="0"/>
            </a:br>
            <a:endParaRPr lang="en-US" sz="28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052736"/>
            <a:ext cx="9540552" cy="4154016"/>
          </a:xfrm>
        </p:spPr>
        <p:txBody>
          <a:bodyPr numCol="2">
            <a:noAutofit/>
          </a:bodyPr>
          <a:lstStyle/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யுத்தம் செய்வோம், வாரும் கிறிஸ்து வீரரே!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இயேசு சேனை கர்த்தர் பின்னே செல்வோமே!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வெற்றி வேந்தராக முன்னே போகிறார்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ஜெயக் கொடி ஏற்றி போர் நடத்துவார்.</a:t>
            </a:r>
          </a:p>
          <a:p>
            <a:pPr algn="l"/>
            <a:endParaRPr lang="ta-IN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2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ta-IN" sz="1200" b="1" dirty="0" smtClean="0">
                <a:solidFill>
                  <a:srgbClr val="FF0000"/>
                </a:solidFill>
              </a:rPr>
              <a:t>யுத்தம் செய்வோம் வாரும், கிறிஸ்து வீரரே!</a:t>
            </a:r>
          </a:p>
          <a:p>
            <a:pPr algn="l"/>
            <a:r>
              <a:rPr lang="ta-IN" sz="1200" b="1" dirty="0" smtClean="0">
                <a:solidFill>
                  <a:srgbClr val="FF0000"/>
                </a:solidFill>
              </a:rPr>
              <a:t>இயேசு சேனை கர்த்தர் பின்னே செல்வோமே!</a:t>
            </a:r>
          </a:p>
          <a:p>
            <a:pPr algn="l"/>
            <a:endParaRPr lang="ta-IN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கிறிஸ்து சபை வல்ல சேனை போன்றதாம்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பக்தர் சென்ற பாதை செல்கின்றோமே நாம்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கிறிஸ்து தாசர் யாரும் ஓர் சரீரமே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விசுவாசம், அன்பு, நம்பிக்கை ஒன்றே.</a:t>
            </a:r>
          </a:p>
          <a:p>
            <a:pPr algn="l"/>
            <a:endParaRPr lang="ta-IN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பக்தரே, ஒன்றாக கூட்டம் கூடுமேன்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எங்களோடு சேர்ந்து ஆர்ப்பரியுமேன்;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விண்ணோர் மண்ணோர் கூட்டம்  இயேசு ராயர்க்கே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கீர்த்தி, புகழ், மேன்மை என்றும் பாடுமே.</a:t>
            </a:r>
          </a:p>
          <a:p>
            <a:pPr algn="l"/>
            <a:endParaRPr lang="ta-IN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yuththam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seyvom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vaarum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kiristhu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veerarae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senai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karththar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pinnae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selvomae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vetti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vaentharaaka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munnae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pokiraar</a:t>
            </a:r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jeyak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koti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aetti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nadaththuvaar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2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200" b="1" dirty="0" err="1" smtClean="0">
                <a:solidFill>
                  <a:srgbClr val="FF0000"/>
                </a:solidFill>
              </a:rPr>
              <a:t>yuththam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n-US" sz="1200" b="1" dirty="0" err="1" smtClean="0">
                <a:solidFill>
                  <a:srgbClr val="FF0000"/>
                </a:solidFill>
              </a:rPr>
              <a:t>seyvom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n-US" sz="1200" b="1" dirty="0" err="1" smtClean="0">
                <a:solidFill>
                  <a:srgbClr val="FF0000"/>
                </a:solidFill>
              </a:rPr>
              <a:t>vaarum</a:t>
            </a:r>
            <a:r>
              <a:rPr lang="en-US" sz="1200" b="1" dirty="0" smtClean="0">
                <a:solidFill>
                  <a:srgbClr val="FF0000"/>
                </a:solidFill>
              </a:rPr>
              <a:t>, </a:t>
            </a:r>
            <a:r>
              <a:rPr lang="en-US" sz="1200" b="1" dirty="0" err="1" smtClean="0">
                <a:solidFill>
                  <a:srgbClr val="FF0000"/>
                </a:solidFill>
              </a:rPr>
              <a:t>kiristhu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n-US" sz="1200" b="1" dirty="0" err="1" smtClean="0">
                <a:solidFill>
                  <a:srgbClr val="FF0000"/>
                </a:solidFill>
              </a:rPr>
              <a:t>veerarae</a:t>
            </a:r>
            <a:r>
              <a:rPr lang="en-US" sz="12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r>
              <a:rPr lang="en-US" sz="1200" b="1" dirty="0" err="1" smtClean="0">
                <a:solidFill>
                  <a:srgbClr val="FF0000"/>
                </a:solidFill>
              </a:rPr>
              <a:t>Yesu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n-US" sz="1200" b="1" dirty="0" err="1" smtClean="0">
                <a:solidFill>
                  <a:srgbClr val="FF0000"/>
                </a:solidFill>
              </a:rPr>
              <a:t>senai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n-US" sz="1200" b="1" dirty="0" err="1" smtClean="0">
                <a:solidFill>
                  <a:srgbClr val="FF0000"/>
                </a:solidFill>
              </a:rPr>
              <a:t>karththar</a:t>
            </a:r>
            <a:r>
              <a:rPr lang="en-US" sz="1200" b="1" dirty="0" smtClean="0">
                <a:solidFill>
                  <a:srgbClr val="FF0000"/>
                </a:solidFill>
              </a:rPr>
              <a:t>  </a:t>
            </a:r>
            <a:r>
              <a:rPr lang="en-US" sz="1200" b="1" dirty="0" err="1" smtClean="0">
                <a:solidFill>
                  <a:srgbClr val="FF0000"/>
                </a:solidFill>
              </a:rPr>
              <a:t>pinnae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n-US" sz="1200" b="1" dirty="0" err="1" smtClean="0">
                <a:solidFill>
                  <a:srgbClr val="FF0000"/>
                </a:solidFill>
              </a:rPr>
              <a:t>selvomae</a:t>
            </a:r>
            <a:r>
              <a:rPr lang="en-US" sz="12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kiristhu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sapai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valla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senai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pontathaam</a:t>
            </a:r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pakthar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senta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paathai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selkintomae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naam</a:t>
            </a:r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kiristhu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thaasar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yaarum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or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sareeramae</a:t>
            </a:r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visuvaasam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anpu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nampikkai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onte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paktharae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ontaka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koottam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koodumaen</a:t>
            </a:r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engalodu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sernthu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aarppariyumaen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vinnnnor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mannnnor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koottam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raayarkkae</a:t>
            </a:r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geerththi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pukal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maenmai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entum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paadumae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</TotalTime>
  <Words>162</Words>
  <Application>Microsoft Office PowerPoint</Application>
  <PresentationFormat>On-screen Show (4:3)</PresentationFormat>
  <Paragraphs>38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 Yutham Seivom Vaarum  யுத்தம் செய்வோம் வாரும்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முன்னே செல்வோம் வாரீர்</dc:title>
  <dc:creator>mary</dc:creator>
  <cp:lastModifiedBy>mary</cp:lastModifiedBy>
  <cp:revision>13</cp:revision>
  <dcterms:created xsi:type="dcterms:W3CDTF">2023-07-19T19:31:08Z</dcterms:created>
  <dcterms:modified xsi:type="dcterms:W3CDTF">2023-07-22T18:20:23Z</dcterms:modified>
</cp:coreProperties>
</file>