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AE63-0C0C-4B74-8E23-E2B43904D033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F0A51-FDE4-4D40-9116-88E7F7D8CC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lka jest wierność T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Wielka</a:t>
            </a:r>
            <a:r>
              <a:rPr lang="en-US" b="1" dirty="0" smtClean="0"/>
              <a:t> </a:t>
            </a:r>
            <a:r>
              <a:rPr lang="en-US" b="1" dirty="0"/>
              <a:t>jest </a:t>
            </a:r>
            <a:r>
              <a:rPr lang="en-US" b="1" dirty="0" err="1"/>
              <a:t>wierność</a:t>
            </a:r>
            <a:r>
              <a:rPr lang="en-US" b="1" dirty="0"/>
              <a:t> </a:t>
            </a:r>
            <a:r>
              <a:rPr lang="en-US" b="1" dirty="0" err="1"/>
              <a:t>Twa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764704"/>
            <a:ext cx="4968552" cy="4946104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1.Wielka jest wierność Twa, Boże, mój Ojcze.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zmieniasz się, zawsze jesteś ten sam.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 Tobie ufa, nie może się zawieść.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 miłość, wierność Twa na wieki trwa.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Wielka jest wierność Twa, wielka jest wierność Twa.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Ranek rankowi podaje tę wieśc.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Chlebem powszednim obdarzasz mnie co dzień.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Wielka jest wierność Twa, niezmiennie trwa.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2.Cała natura wielkość Twoją głosi.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Słońca, księżyca ten sam zawsze bieg.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Wiosna po zimie niezmiennie nadchodzi.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Wszystko wiernością Twą i łaską tchnie.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3.Grzechy przebaczasz nam, dajesz Twój pokój.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Swą obecnością obdarzasz co dzień.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Siłą na dzisiaj, nadzieją na jutro,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 ręka, Panie mój, wciąż darzy mnie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Wielka jest wierność Twa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Wielka jest wierność Twa </dc:title>
  <dc:creator>mary</dc:creator>
  <cp:lastModifiedBy>mary</cp:lastModifiedBy>
  <cp:revision>6</cp:revision>
  <dcterms:created xsi:type="dcterms:W3CDTF">2023-07-14T15:42:49Z</dcterms:created>
  <dcterms:modified xsi:type="dcterms:W3CDTF">2023-07-15T16:37:17Z</dcterms:modified>
</cp:coreProperties>
</file>