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C0067-39E3-4284-AF3A-33016E35D5F0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D4A1-8B82-4254-8269-18DD2F844A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Glory Laud and Hono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5867400" cy="304800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Wie soll ich Dich empfangen 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56286"/>
            <a:ext cx="6096000" cy="5791200"/>
          </a:xfrm>
        </p:spPr>
        <p:txBody>
          <a:bodyPr numCol="1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Wie soll ich Dich empfangen, und wie begegnen Dir?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aller Welt Verlangen,o meiner Seele Zier!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Jesus, Jesus, zünde  mir selbst die Fakkel an,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daß mein Herz ergründe, was Dich erfreuen kann.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Dein Zion streut Dir Palmen und grüne Zweige hin,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ich will Dir in Psalmen  ermuntern meinen Sinn.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Herze soll Dir grünen  in stetem Lob und Preis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Deinem Namen dienen, so gut es kann und weiß,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Ich lag in schweren Banden,  Du kommst und machst mich los.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stand in Spott und Schanden, Du kommst und machst mich groß.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hebst mich hoch zu Ehren  und schenkst mir großes Gut,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sich nicht läßt verzehren, wie Erdenreichtum tut.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Nichts, nichts hat Dich getrieben  zu mir vom Himmelszelt,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das geliebte Lieben, damit Du alle Welt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ihren tausend Plagen  und großen Jammerlast,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kein Mund kann aussagen, so fest umfangen hast.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Er kommt zum Weltgerichte,  zum Fluch dem, der Ihm flucht,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Gnad und süßem Lichte  dem, der Ihn liebt und sucht.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 komm, ach komm, o Sonne,  und hol uns allzumal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zum ewgen Licht und Wonne  in Deinem FreudenSaal!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230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Wie soll ich Dich empfangen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Valet will ich dir geben </dc:title>
  <dc:creator>user</dc:creator>
  <cp:lastModifiedBy>mary</cp:lastModifiedBy>
  <cp:revision>6</cp:revision>
  <dcterms:created xsi:type="dcterms:W3CDTF">2019-09-05T17:12:49Z</dcterms:created>
  <dcterms:modified xsi:type="dcterms:W3CDTF">2023-07-08T18:53:27Z</dcterms:modified>
</cp:coreProperties>
</file>