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FF4D6-1E8B-42CB-9B0D-31C57AB3ED39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840D2-4194-4636-9448-20789876DD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re You There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rst du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0"/>
            <a:ext cx="295232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Warst</a:t>
            </a:r>
            <a:r>
              <a:rPr lang="en-US" b="1" dirty="0" smtClean="0">
                <a:solidFill>
                  <a:schemeClr val="bg1"/>
                </a:solidFill>
              </a:rPr>
              <a:t> du </a:t>
            </a:r>
            <a:r>
              <a:rPr lang="en-US" b="1" dirty="0" err="1" smtClean="0">
                <a:solidFill>
                  <a:schemeClr val="bg1"/>
                </a:solidFill>
              </a:rPr>
              <a:t>da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548680"/>
            <a:ext cx="6120680" cy="4946104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1. Warst du da, als sie kreuzigten den Herrn?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Warst du da, als sie kreuzigten den Herrn?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Oh, oftmals schon ließ es mich erbeben, erbeben, erbeben.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Warst du da als sie kreuzigten den Herrn?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2. Warst du da, als sie legten ihn ins Grab?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Warst du da, als sie legten ihn ins Grab?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Oh, oftmals schon ließ es mich erbeben, erbeben, erbeben.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Warst du da, als sie legten ihn ins Grab?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3. Warst du da, als hinweggerückt der Stein?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Warst du da, als hinweggerückt der Stein?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Oh, oftmals schon ließ es mich erbeben, erbeben, erbeben.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Warst du da, als hinweggerückt der Stein?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4. Bist du da, wenn der Herr einst wiederkommt?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Bist du da, wenn der Herr einst wiederkommt?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Oh, oftmals schon ließ es mich erbeben, erbeben, erbeben.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Bist du da, wenn der Herr einst wiederkommt?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179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Warst du da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Warst du dort</dc:title>
  <dc:creator>mary</dc:creator>
  <cp:lastModifiedBy>mary</cp:lastModifiedBy>
  <cp:revision>9</cp:revision>
  <dcterms:created xsi:type="dcterms:W3CDTF">2022-06-28T21:41:18Z</dcterms:created>
  <dcterms:modified xsi:type="dcterms:W3CDTF">2023-07-05T16:36:49Z</dcterms:modified>
</cp:coreProperties>
</file>