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BE241-138C-4DD8-986E-A037A426EBA3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A291-D256-4627-927F-20029A65C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BE241-138C-4DD8-986E-A037A426EBA3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A291-D256-4627-927F-20029A65C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BE241-138C-4DD8-986E-A037A426EBA3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A291-D256-4627-927F-20029A65C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BE241-138C-4DD8-986E-A037A426EBA3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A291-D256-4627-927F-20029A65C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BE241-138C-4DD8-986E-A037A426EBA3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A291-D256-4627-927F-20029A65C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BE241-138C-4DD8-986E-A037A426EBA3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A291-D256-4627-927F-20029A65C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BE241-138C-4DD8-986E-A037A426EBA3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A291-D256-4627-927F-20029A65C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BE241-138C-4DD8-986E-A037A426EBA3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A291-D256-4627-927F-20029A65C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BE241-138C-4DD8-986E-A037A426EBA3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A291-D256-4627-927F-20029A65C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BE241-138C-4DD8-986E-A037A426EBA3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A291-D256-4627-927F-20029A65C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BE241-138C-4DD8-986E-A037A426EBA3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EA291-D256-4627-927F-20029A65C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BE241-138C-4DD8-986E-A037A426EBA3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EA291-D256-4627-927F-20029A65CB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on, O King Eternal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ad on, O King Eternal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5040560" cy="65050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Voran</a:t>
            </a:r>
            <a:r>
              <a:rPr lang="en-US" b="1" dirty="0"/>
              <a:t> </a:t>
            </a:r>
            <a:r>
              <a:rPr lang="en-US" b="1" dirty="0" err="1"/>
              <a:t>mit</a:t>
            </a:r>
            <a:r>
              <a:rPr lang="en-US" b="1" dirty="0"/>
              <a:t> </a:t>
            </a:r>
            <a:r>
              <a:rPr lang="en-US" b="1" dirty="0" err="1"/>
              <a:t>Gott</a:t>
            </a:r>
            <a:r>
              <a:rPr lang="en-US" b="1" dirty="0"/>
              <a:t> </a:t>
            </a:r>
            <a:r>
              <a:rPr lang="en-US" b="1" dirty="0" err="1"/>
              <a:t>Jehova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836712"/>
            <a:ext cx="7448872" cy="5832648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Voran mit Gott Jehova,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kühn hinaus ins Feld!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 kampfgeweitem Plane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Pflanzt siegend euer Zelt.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Tagen stiller Rüstung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Wuchs Kraft und Mut und Treu’;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nun o großer König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Hör’ unser Kriegesschrei.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Führ’ du uns, bis der Sünde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Jedwede Fessel bricht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Heiligkeit auf ewig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Friedensamen spricht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nicht mit Schwerterklirren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blut’gem Kriegeszeug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Tatendrang der Liebe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Kommt, Herr, dein Himmelreich.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So führ uns Gott Jehova,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könnt uns bange grau’n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wir, wie lichten Morgen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Gnadenantliß schau’n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Kreutzpanier erhoben,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Erleuchtet unsre Bahn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Krone harrt des Siegers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Voran, mit Gott voran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!\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124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Voran mit Gott Jehova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Voran mit Gott Jehova</dc:title>
  <dc:creator>mary</dc:creator>
  <cp:lastModifiedBy>mary</cp:lastModifiedBy>
  <cp:revision>6</cp:revision>
  <dcterms:created xsi:type="dcterms:W3CDTF">2023-07-24T19:26:36Z</dcterms:created>
  <dcterms:modified xsi:type="dcterms:W3CDTF">2023-07-25T19:03:46Z</dcterms:modified>
</cp:coreProperties>
</file>