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1" d="100"/>
          <a:sy n="71" d="100"/>
        </p:scale>
        <p:origin x="-1661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8B47C-00F1-402F-B915-04ADB07EAE1A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54CBB-C1C6-4294-9652-99D32276C2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re You There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ar du dä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1196752"/>
            <a:ext cx="266429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Var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du </a:t>
            </a:r>
            <a:r>
              <a:rPr lang="en-US" b="1" dirty="0" err="1">
                <a:solidFill>
                  <a:schemeClr val="bg1"/>
                </a:solidFill>
              </a:rPr>
              <a:t>där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2348880"/>
            <a:ext cx="4176464" cy="4176464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Var </a:t>
            </a:r>
            <a:r>
              <a:rPr lang="sv-SE" sz="1600" b="1" dirty="0" smtClean="0">
                <a:solidFill>
                  <a:schemeClr val="bg1"/>
                </a:solidFill>
              </a:rPr>
              <a:t>du </a:t>
            </a:r>
            <a:r>
              <a:rPr lang="sv-SE" sz="1600" b="1" dirty="0" smtClean="0">
                <a:solidFill>
                  <a:schemeClr val="bg1"/>
                </a:solidFill>
              </a:rPr>
              <a:t>med vid det kors där Herren led?</a:t>
            </a:r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Var du </a:t>
            </a:r>
            <a:r>
              <a:rPr lang="sv-SE" sz="1600" b="1" dirty="0" smtClean="0">
                <a:solidFill>
                  <a:schemeClr val="bg1"/>
                </a:solidFill>
              </a:rPr>
              <a:t>med vid det </a:t>
            </a:r>
            <a:r>
              <a:rPr lang="sv-SE" sz="1600" b="1" dirty="0" smtClean="0">
                <a:solidFill>
                  <a:schemeClr val="bg1"/>
                </a:solidFill>
              </a:rPr>
              <a:t>kors</a:t>
            </a:r>
            <a:r>
              <a:rPr lang="sv-SE" sz="1600" b="1" dirty="0" smtClean="0">
                <a:solidFill>
                  <a:schemeClr val="bg1"/>
                </a:solidFill>
              </a:rPr>
              <a:t> </a:t>
            </a:r>
            <a:r>
              <a:rPr lang="sv-SE" sz="1600" b="1" dirty="0" smtClean="0">
                <a:solidFill>
                  <a:schemeClr val="bg1"/>
                </a:solidFill>
              </a:rPr>
              <a:t>där Herren led?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S</a:t>
            </a:r>
            <a:r>
              <a:rPr lang="sv-SE" sz="1600" b="1" dirty="0" smtClean="0">
                <a:solidFill>
                  <a:schemeClr val="bg1"/>
                </a:solidFill>
              </a:rPr>
              <a:t>å</a:t>
            </a:r>
            <a:r>
              <a:rPr lang="sv-SE" sz="1600" b="1" dirty="0" smtClean="0">
                <a:solidFill>
                  <a:schemeClr val="bg1"/>
                </a:solidFill>
              </a:rPr>
              <a:t> ofta f</a:t>
            </a:r>
            <a:r>
              <a:rPr lang="en-US" sz="1600" b="1" dirty="0" err="1" smtClean="0">
                <a:solidFill>
                  <a:schemeClr val="bg1"/>
                </a:solidFill>
              </a:rPr>
              <a:t>öljer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mig</a:t>
            </a:r>
            <a:r>
              <a:rPr lang="en-US" sz="1600" b="1" dirty="0" smtClean="0">
                <a:solidFill>
                  <a:schemeClr val="bg1"/>
                </a:solidFill>
              </a:rPr>
              <a:t> den </a:t>
            </a:r>
            <a:r>
              <a:rPr lang="sv-SE" sz="1600" b="1" dirty="0" smtClean="0">
                <a:solidFill>
                  <a:schemeClr val="bg1"/>
                </a:solidFill>
              </a:rPr>
              <a:t>frågan, ja den </a:t>
            </a:r>
            <a:r>
              <a:rPr lang="sv-SE" sz="1600" b="1" dirty="0" smtClean="0">
                <a:solidFill>
                  <a:schemeClr val="bg1"/>
                </a:solidFill>
              </a:rPr>
              <a:t>frågan</a:t>
            </a:r>
            <a:r>
              <a:rPr lang="sv-SE" sz="1600" b="1" dirty="0" smtClean="0">
                <a:solidFill>
                  <a:schemeClr val="bg1"/>
                </a:solidFill>
              </a:rPr>
              <a:t>.</a:t>
            </a:r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Var du </a:t>
            </a:r>
            <a:r>
              <a:rPr lang="sv-SE" sz="1600" b="1" dirty="0" smtClean="0">
                <a:solidFill>
                  <a:schemeClr val="bg1"/>
                </a:solidFill>
              </a:rPr>
              <a:t>med vid det kors  </a:t>
            </a:r>
            <a:r>
              <a:rPr lang="sv-SE" sz="1600" b="1" dirty="0" smtClean="0">
                <a:solidFill>
                  <a:schemeClr val="bg1"/>
                </a:solidFill>
              </a:rPr>
              <a:t>där Herren led?</a:t>
            </a:r>
          </a:p>
          <a:p>
            <a:pPr algn="l"/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Stod du kvar vid den grav </a:t>
            </a:r>
            <a:r>
              <a:rPr lang="sv-SE" sz="1600" b="1" dirty="0" smtClean="0">
                <a:solidFill>
                  <a:schemeClr val="bg1"/>
                </a:solidFill>
              </a:rPr>
              <a:t>där Herren </a:t>
            </a:r>
            <a:r>
              <a:rPr lang="sv-SE" sz="1600" b="1" dirty="0" smtClean="0">
                <a:solidFill>
                  <a:schemeClr val="bg1"/>
                </a:solidFill>
              </a:rPr>
              <a:t>var?</a:t>
            </a:r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Stod du kvar vid den grav där Herren var?</a:t>
            </a:r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Så </a:t>
            </a:r>
            <a:r>
              <a:rPr lang="sv-SE" sz="1600" b="1" dirty="0" smtClean="0">
                <a:solidFill>
                  <a:schemeClr val="bg1"/>
                </a:solidFill>
              </a:rPr>
              <a:t>ofta  f</a:t>
            </a:r>
            <a:r>
              <a:rPr lang="en-US" sz="1600" b="1" dirty="0" err="1" smtClean="0">
                <a:solidFill>
                  <a:schemeClr val="bg1"/>
                </a:solidFill>
              </a:rPr>
              <a:t>öljer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mig</a:t>
            </a:r>
            <a:r>
              <a:rPr lang="en-US" sz="1600" b="1" dirty="0" smtClean="0">
                <a:solidFill>
                  <a:schemeClr val="bg1"/>
                </a:solidFill>
              </a:rPr>
              <a:t> den </a:t>
            </a:r>
            <a:r>
              <a:rPr lang="sv-SE" sz="1600" b="1" dirty="0" smtClean="0">
                <a:solidFill>
                  <a:schemeClr val="bg1"/>
                </a:solidFill>
              </a:rPr>
              <a:t>frågan, ja den frågan.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Stod </a:t>
            </a:r>
            <a:r>
              <a:rPr lang="sv-SE" sz="1600" b="1" dirty="0" smtClean="0">
                <a:solidFill>
                  <a:schemeClr val="bg1"/>
                </a:solidFill>
              </a:rPr>
              <a:t>du kvar vid den grav där </a:t>
            </a:r>
            <a:r>
              <a:rPr lang="sv-SE" sz="1600" b="1" dirty="0" smtClean="0">
                <a:solidFill>
                  <a:schemeClr val="bg1"/>
                </a:solidFill>
              </a:rPr>
              <a:t>Herren </a:t>
            </a:r>
            <a:r>
              <a:rPr lang="sv-SE" sz="1600" b="1" dirty="0" smtClean="0">
                <a:solidFill>
                  <a:schemeClr val="bg1"/>
                </a:solidFill>
              </a:rPr>
              <a:t>var?</a:t>
            </a:r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Var </a:t>
            </a:r>
            <a:r>
              <a:rPr lang="sv-SE" sz="1600" b="1" dirty="0" smtClean="0">
                <a:solidFill>
                  <a:schemeClr val="bg1"/>
                </a:solidFill>
              </a:rPr>
              <a:t>du där </a:t>
            </a:r>
            <a:r>
              <a:rPr lang="sv-SE" sz="1600" b="1" dirty="0" smtClean="0">
                <a:solidFill>
                  <a:schemeClr val="bg1"/>
                </a:solidFill>
              </a:rPr>
              <a:t>s</a:t>
            </a:r>
            <a:r>
              <a:rPr lang="sv-SE" sz="1600" b="1" dirty="0" smtClean="0">
                <a:solidFill>
                  <a:schemeClr val="bg1"/>
                </a:solidFill>
              </a:rPr>
              <a:t>å</a:t>
            </a:r>
            <a:r>
              <a:rPr lang="sv-SE" sz="1600" b="1" dirty="0" smtClean="0">
                <a:solidFill>
                  <a:schemeClr val="bg1"/>
                </a:solidFill>
              </a:rPr>
              <a:t>  du vet vad seger är?</a:t>
            </a:r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Var du där </a:t>
            </a:r>
            <a:r>
              <a:rPr lang="sv-SE" sz="1600" b="1" dirty="0" smtClean="0">
                <a:solidFill>
                  <a:schemeClr val="bg1"/>
                </a:solidFill>
              </a:rPr>
              <a:t>s</a:t>
            </a:r>
            <a:r>
              <a:rPr lang="sv-SE" sz="1600" b="1" dirty="0" smtClean="0">
                <a:solidFill>
                  <a:schemeClr val="bg1"/>
                </a:solidFill>
              </a:rPr>
              <a:t>å</a:t>
            </a:r>
            <a:r>
              <a:rPr lang="sv-SE" sz="1600" b="1" dirty="0" smtClean="0">
                <a:solidFill>
                  <a:schemeClr val="bg1"/>
                </a:solidFill>
              </a:rPr>
              <a:t>  </a:t>
            </a:r>
            <a:r>
              <a:rPr lang="sv-SE" sz="1600" b="1" dirty="0" smtClean="0">
                <a:solidFill>
                  <a:schemeClr val="bg1"/>
                </a:solidFill>
              </a:rPr>
              <a:t>du vet vad seger är? </a:t>
            </a:r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I hans uppstandelse </a:t>
            </a:r>
            <a:r>
              <a:rPr lang="sv-SE" sz="1600" b="1" dirty="0" smtClean="0">
                <a:solidFill>
                  <a:schemeClr val="bg1"/>
                </a:solidFill>
              </a:rPr>
              <a:t>å</a:t>
            </a:r>
            <a:r>
              <a:rPr lang="sv-SE" sz="1600" b="1" dirty="0" smtClean="0">
                <a:solidFill>
                  <a:schemeClr val="bg1"/>
                </a:solidFill>
              </a:rPr>
              <a:t>r glädje, glädje.</a:t>
            </a:r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Var </a:t>
            </a:r>
            <a:r>
              <a:rPr lang="sv-SE" sz="1600" b="1" dirty="0" smtClean="0">
                <a:solidFill>
                  <a:schemeClr val="bg1"/>
                </a:solidFill>
              </a:rPr>
              <a:t>du där </a:t>
            </a:r>
            <a:r>
              <a:rPr lang="sv-SE" sz="1600" b="1" dirty="0" smtClean="0">
                <a:solidFill>
                  <a:schemeClr val="bg1"/>
                </a:solidFill>
              </a:rPr>
              <a:t>s</a:t>
            </a:r>
            <a:r>
              <a:rPr lang="sv-SE" sz="1600" b="1" dirty="0" smtClean="0">
                <a:solidFill>
                  <a:schemeClr val="bg1"/>
                </a:solidFill>
              </a:rPr>
              <a:t>å</a:t>
            </a:r>
            <a:r>
              <a:rPr lang="sv-SE" sz="1600" b="1" dirty="0" smtClean="0">
                <a:solidFill>
                  <a:schemeClr val="bg1"/>
                </a:solidFill>
              </a:rPr>
              <a:t>  </a:t>
            </a:r>
            <a:r>
              <a:rPr lang="sv-SE" sz="1600" b="1" dirty="0" smtClean="0">
                <a:solidFill>
                  <a:schemeClr val="bg1"/>
                </a:solidFill>
              </a:rPr>
              <a:t>du vet vad seger är</a:t>
            </a:r>
            <a:r>
              <a:rPr lang="sv-SE" sz="1600" b="1" dirty="0" smtClean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122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Var du där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 du där</dc:title>
  <dc:creator>mary</dc:creator>
  <cp:lastModifiedBy>mary</cp:lastModifiedBy>
  <cp:revision>18</cp:revision>
  <dcterms:created xsi:type="dcterms:W3CDTF">2023-07-05T17:57:19Z</dcterms:created>
  <dcterms:modified xsi:type="dcterms:W3CDTF">2023-07-06T21:36:37Z</dcterms:modified>
</cp:coreProperties>
</file>