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F7D8F-A987-498E-B626-A54CBE4F3E56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292FB-DC8B-43FD-A875-A63A8CA0EE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ầng Đá Muôn Đ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5040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Vầng</a:t>
            </a:r>
            <a:r>
              <a:rPr lang="en-US" b="1" dirty="0" smtClean="0"/>
              <a:t> </a:t>
            </a:r>
            <a:r>
              <a:rPr lang="en-US" b="1" dirty="0" err="1"/>
              <a:t>Đá</a:t>
            </a:r>
            <a:r>
              <a:rPr lang="en-US" b="1" dirty="0"/>
              <a:t> </a:t>
            </a:r>
            <a:r>
              <a:rPr lang="en-US" b="1" dirty="0" err="1"/>
              <a:t>Muôn</a:t>
            </a:r>
            <a:r>
              <a:rPr lang="en-US" b="1" dirty="0"/>
              <a:t> </a:t>
            </a:r>
            <a:r>
              <a:rPr lang="en-US" b="1" dirty="0" err="1"/>
              <a:t>Đời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9145016" cy="432048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Xin núp trong vầng đá muôn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tôi phải nứt ra, Ngài ôi!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mong suối huyết kia trào phun,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hông vỡ Chúa xưa tràn tuôn,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Nên những linh dược chữa muôn tội,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Trừ căn ác vốn hay hành tôi.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Không bởi công nghiệp chính tay nầy,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Làm phu phỉ, pháp luật Ngài nay,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cho khắc khổ thân hình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đau đớn, mắt tuôn lệ rơi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Ôi, hẳn không chuộc tôi khỏi tội,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Christ cứu, chỉ một Ngài thôi.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Bên gốc thập tự giá tôi quì,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Bàn tay trắng chẳng bạc vàng chi: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ban áo phủ thân trần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ơn cứu giúp kẻ mồ côi;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Ðem ác tâm lại suối linh gội,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Bằng không, chết mất đi, Ngài ôi!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Trong lúc tôi còn chút hơi tàn,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sắp nhắm mắt xa trần gian.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Ðặng bay đến nước chưa từng hay,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lên Chúa ở thiên tòa đây;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Vầng đá muôn đời núp bởi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tôi chỉ núp trong Ngài thôi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Vầng Đá Muôn Đời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Vầng Đá Muôn Đời </dc:title>
  <dc:creator>mary</dc:creator>
  <cp:lastModifiedBy>mary</cp:lastModifiedBy>
  <cp:revision>8</cp:revision>
  <dcterms:created xsi:type="dcterms:W3CDTF">2023-07-29T18:03:34Z</dcterms:created>
  <dcterms:modified xsi:type="dcterms:W3CDTF">2023-07-31T18:59:24Z</dcterms:modified>
</cp:coreProperties>
</file>