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9BDB-A110-480B-B551-7CAA8DA7E5C7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4CB5-B7DB-4BEA-86E4-5FD33B397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9BDB-A110-480B-B551-7CAA8DA7E5C7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4CB5-B7DB-4BEA-86E4-5FD33B397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9BDB-A110-480B-B551-7CAA8DA7E5C7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4CB5-B7DB-4BEA-86E4-5FD33B397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9BDB-A110-480B-B551-7CAA8DA7E5C7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4CB5-B7DB-4BEA-86E4-5FD33B397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9BDB-A110-480B-B551-7CAA8DA7E5C7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4CB5-B7DB-4BEA-86E4-5FD33B397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9BDB-A110-480B-B551-7CAA8DA7E5C7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4CB5-B7DB-4BEA-86E4-5FD33B397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9BDB-A110-480B-B551-7CAA8DA7E5C7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4CB5-B7DB-4BEA-86E4-5FD33B397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9BDB-A110-480B-B551-7CAA8DA7E5C7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4CB5-B7DB-4BEA-86E4-5FD33B397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9BDB-A110-480B-B551-7CAA8DA7E5C7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4CB5-B7DB-4BEA-86E4-5FD33B397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9BDB-A110-480B-B551-7CAA8DA7E5C7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4CB5-B7DB-4BEA-86E4-5FD33B397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9BDB-A110-480B-B551-7CAA8DA7E5C7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4CB5-B7DB-4BEA-86E4-5FD33B3972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39BDB-A110-480B-B551-7CAA8DA7E5C7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04CB5-B7DB-4BEA-86E4-5FD33B3972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kala veko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260648"/>
            <a:ext cx="2808312" cy="461863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Skala vekov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908720"/>
            <a:ext cx="6224736" cy="494610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vekov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Tvoja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skrýš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ukry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srdce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stíš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Vnor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v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svätej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krvi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zdroj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hriechoch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zhoj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Príď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pomoc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odpusť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hriech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znič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moc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nárek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pomôže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Ty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pomôž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ó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riaď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žitia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môjho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púť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nemusím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zahynúť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Neviem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neviem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–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utiekam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Prázdne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ruky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vystieram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oči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kríž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upieram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Nahý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rúcho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bezmocnému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pomáhaj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Vrúcnych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prosieb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počuj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Spasiteľu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spas, ma, spas!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Až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biely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smrti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mráz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zavrie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oči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raz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nech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otvoria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tam,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súdiť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budeš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vekov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Tvoja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skrýš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ukry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srdce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stíš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150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Skala vekov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Skala vekov, v svoju skrýš</dc:title>
  <dc:creator>mary</dc:creator>
  <cp:lastModifiedBy>mary</cp:lastModifiedBy>
  <cp:revision>9</cp:revision>
  <dcterms:created xsi:type="dcterms:W3CDTF">2023-07-26T17:28:11Z</dcterms:created>
  <dcterms:modified xsi:type="dcterms:W3CDTF">2023-07-27T19:07:31Z</dcterms:modified>
</cp:coreProperties>
</file>