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E1ED-FE51-435F-9880-C870CB58BEA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2EF4-37B9-48B8-B06C-259F9CA6F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E1ED-FE51-435F-9880-C870CB58BEA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2EF4-37B9-48B8-B06C-259F9CA6F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E1ED-FE51-435F-9880-C870CB58BEA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2EF4-37B9-48B8-B06C-259F9CA6F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E1ED-FE51-435F-9880-C870CB58BEA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2EF4-37B9-48B8-B06C-259F9CA6F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E1ED-FE51-435F-9880-C870CB58BEA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2EF4-37B9-48B8-B06C-259F9CA6F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E1ED-FE51-435F-9880-C870CB58BEA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2EF4-37B9-48B8-B06C-259F9CA6F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E1ED-FE51-435F-9880-C870CB58BEA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2EF4-37B9-48B8-B06C-259F9CA6F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E1ED-FE51-435F-9880-C870CB58BEA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2EF4-37B9-48B8-B06C-259F9CA6F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E1ED-FE51-435F-9880-C870CB58BEA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2EF4-37B9-48B8-B06C-259F9CA6F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E1ED-FE51-435F-9880-C870CB58BEA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2EF4-37B9-48B8-B06C-259F9CA6F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CE1ED-FE51-435F-9880-C870CB58BEA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02EF4-37B9-48B8-B06C-259F9CA6FA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CE1ED-FE51-435F-9880-C870CB58BEA9}" type="datetimeFigureOut">
              <a:rPr lang="en-US" smtClean="0"/>
              <a:t>7/1/2023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02EF4-37B9-48B8-B06C-259F9CA6FA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Ninety and Nine.jpg"/>
          <p:cNvPicPr>
            <a:picLocks noChangeAspect="1"/>
          </p:cNvPicPr>
          <p:nvPr userDrawn="1"/>
        </p:nvPicPr>
        <p:blipFill>
          <a:blip r:embed="rId14" cstate="print">
            <a:lum bright="3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were ninety and nine that safely la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0"/>
            <a:ext cx="8280920" cy="504057"/>
          </a:xfrm>
        </p:spPr>
        <p:txBody>
          <a:bodyPr>
            <a:noAutofit/>
          </a:bodyPr>
          <a:lstStyle/>
          <a:p>
            <a:r>
              <a:rPr lang="en-US" sz="4000" b="1" dirty="0"/>
              <a:t>Sembilan </a:t>
            </a:r>
            <a:r>
              <a:rPr lang="en-US" sz="4000" b="1" dirty="0" err="1"/>
              <a:t>Puluh</a:t>
            </a:r>
            <a:r>
              <a:rPr lang="en-US" sz="4000" b="1" dirty="0"/>
              <a:t> Sembilan </a:t>
            </a:r>
            <a:r>
              <a:rPr lang="en-US" sz="4000" b="1" dirty="0" err="1"/>
              <a:t>Domba-Nya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548680"/>
            <a:ext cx="6120680" cy="393799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1.Sembilan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sembilan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p'rintah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tersesat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belantara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Gembala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2."Tuhan,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puaskah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?"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Jawab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"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-Ku.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curam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terjal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3."Tuhan,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tetesan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sepanjang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"Ku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terluka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."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?" "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s'panjang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s'panjang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4.Gunung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bahaya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.”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Malaikat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bersenanglah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" "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147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Sembilan Puluh Sembilan Domba-Nya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Sembilan Puluh Sembilan Domba-Nya</dc:title>
  <dc:creator>mary</dc:creator>
  <cp:lastModifiedBy>mary</cp:lastModifiedBy>
  <cp:revision>8</cp:revision>
  <dcterms:created xsi:type="dcterms:W3CDTF">2023-07-01T16:15:01Z</dcterms:created>
  <dcterms:modified xsi:type="dcterms:W3CDTF">2023-07-01T17:23:48Z</dcterms:modified>
</cp:coreProperties>
</file>